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p:sldMasterIdLst>
    <p:sldMasterId id="2147483663"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Lst>
  <p:sldSz cx="9144000" cy="6858000" type="screen4x3"/>
  <p:notesSz cx="6858000" cy="9144000"/>
  <p:defaultTextStyle>
    <a:defPPr>
      <a:defRPr lang="zh-TW"/>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lastView="sldSorterView">
  <p:normalViewPr>
    <p:restoredLeft sz="15620"/>
    <p:restoredTop sz="94660"/>
  </p:normalViewPr>
  <p:slideViewPr>
    <p:cSldViewPr>
      <p:cViewPr varScale="1">
        <p:scale>
          <a:sx n="100" d="100"/>
          <a:sy n="100" d="100"/>
        </p:scale>
        <p:origin x="248" y="96"/>
      </p:cViewPr>
      <p:guideLst>
        <p:guide orient="horz" pos="2159"/>
        <p:guide pos="287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slide" Target="slides/slide108.xml"  /><Relationship Id="rId111" Type="http://schemas.openxmlformats.org/officeDocument/2006/relationships/slide" Target="slides/slide109.xml"  /><Relationship Id="rId112" Type="http://schemas.openxmlformats.org/officeDocument/2006/relationships/slide" Target="slides/slide110.xml"  /><Relationship Id="rId113" Type="http://schemas.openxmlformats.org/officeDocument/2006/relationships/slide" Target="slides/slide111.xml"  /><Relationship Id="rId114" Type="http://schemas.openxmlformats.org/officeDocument/2006/relationships/slide" Target="slides/slide112.xml"  /><Relationship Id="rId115" Type="http://schemas.openxmlformats.org/officeDocument/2006/relationships/slide" Target="slides/slide113.xml"  /><Relationship Id="rId116" Type="http://schemas.openxmlformats.org/officeDocument/2006/relationships/slide" Target="slides/slide114.xml"  /><Relationship Id="rId117" Type="http://schemas.openxmlformats.org/officeDocument/2006/relationships/slide" Target="slides/slide115.xml"  /><Relationship Id="rId118" Type="http://schemas.openxmlformats.org/officeDocument/2006/relationships/slide" Target="slides/slide116.xml"  /><Relationship Id="rId119" Type="http://schemas.openxmlformats.org/officeDocument/2006/relationships/slide" Target="slides/slide117.xml"  /><Relationship Id="rId12" Type="http://schemas.openxmlformats.org/officeDocument/2006/relationships/slide" Target="slides/slide10.xml"  /><Relationship Id="rId120" Type="http://schemas.openxmlformats.org/officeDocument/2006/relationships/slide" Target="slides/slide118.xml"  /><Relationship Id="rId121" Type="http://schemas.openxmlformats.org/officeDocument/2006/relationships/slide" Target="slides/slide119.xml"  /><Relationship Id="rId122" Type="http://schemas.openxmlformats.org/officeDocument/2006/relationships/slide" Target="slides/slide120.xml"  /><Relationship Id="rId123" Type="http://schemas.openxmlformats.org/officeDocument/2006/relationships/slide" Target="slides/slide121.xml"  /><Relationship Id="rId124" Type="http://schemas.openxmlformats.org/officeDocument/2006/relationships/slide" Target="slides/slide122.xml"  /><Relationship Id="rId125" Type="http://schemas.openxmlformats.org/officeDocument/2006/relationships/slide" Target="slides/slide123.xml"  /><Relationship Id="rId126" Type="http://schemas.openxmlformats.org/officeDocument/2006/relationships/slide" Target="slides/slide124.xml"  /><Relationship Id="rId127" Type="http://schemas.openxmlformats.org/officeDocument/2006/relationships/slide" Target="slides/slide125.xml"  /><Relationship Id="rId128" Type="http://schemas.openxmlformats.org/officeDocument/2006/relationships/slide" Target="slides/slide126.xml"  /><Relationship Id="rId129" Type="http://schemas.openxmlformats.org/officeDocument/2006/relationships/slide" Target="slides/slide127.xml"  /><Relationship Id="rId13" Type="http://schemas.openxmlformats.org/officeDocument/2006/relationships/slide" Target="slides/slide11.xml"  /><Relationship Id="rId130" Type="http://schemas.openxmlformats.org/officeDocument/2006/relationships/slide" Target="slides/slide128.xml"  /><Relationship Id="rId131" Type="http://schemas.openxmlformats.org/officeDocument/2006/relationships/slide" Target="slides/slide129.xml"  /><Relationship Id="rId132" Type="http://schemas.openxmlformats.org/officeDocument/2006/relationships/slide" Target="slides/slide130.xml"  /><Relationship Id="rId133" Type="http://schemas.openxmlformats.org/officeDocument/2006/relationships/slide" Target="slides/slide131.xml"  /><Relationship Id="rId134" Type="http://schemas.openxmlformats.org/officeDocument/2006/relationships/slide" Target="slides/slide132.xml"  /><Relationship Id="rId135" Type="http://schemas.openxmlformats.org/officeDocument/2006/relationships/slide" Target="slides/slide133.xml"  /><Relationship Id="rId136" Type="http://schemas.openxmlformats.org/officeDocument/2006/relationships/slide" Target="slides/slide134.xml"  /><Relationship Id="rId137" Type="http://schemas.openxmlformats.org/officeDocument/2006/relationships/slide" Target="slides/slide135.xml"  /><Relationship Id="rId138" Type="http://schemas.openxmlformats.org/officeDocument/2006/relationships/slide" Target="slides/slide136.xml"  /><Relationship Id="rId139" Type="http://schemas.openxmlformats.org/officeDocument/2006/relationships/slide" Target="slides/slide137.xml"  /><Relationship Id="rId14" Type="http://schemas.openxmlformats.org/officeDocument/2006/relationships/slide" Target="slides/slide12.xml"  /><Relationship Id="rId140" Type="http://schemas.openxmlformats.org/officeDocument/2006/relationships/slide" Target="slides/slide138.xml"  /><Relationship Id="rId141" Type="http://schemas.openxmlformats.org/officeDocument/2006/relationships/slide" Target="slides/slide139.xml"  /><Relationship Id="rId142" Type="http://schemas.openxmlformats.org/officeDocument/2006/relationships/slide" Target="slides/slide140.xml"  /><Relationship Id="rId143" Type="http://schemas.openxmlformats.org/officeDocument/2006/relationships/slide" Target="slides/slide141.xml"  /><Relationship Id="rId144" Type="http://schemas.openxmlformats.org/officeDocument/2006/relationships/slide" Target="slides/slide142.xml"  /><Relationship Id="rId145" Type="http://schemas.openxmlformats.org/officeDocument/2006/relationships/slide" Target="slides/slide143.xml"  /><Relationship Id="rId146" Type="http://schemas.openxmlformats.org/officeDocument/2006/relationships/slide" Target="slides/slide144.xml"  /><Relationship Id="rId147" Type="http://schemas.openxmlformats.org/officeDocument/2006/relationships/slide" Target="slides/slide145.xml"  /><Relationship Id="rId148" Type="http://schemas.openxmlformats.org/officeDocument/2006/relationships/slide" Target="slides/slide146.xml"  /><Relationship Id="rId149" Type="http://schemas.openxmlformats.org/officeDocument/2006/relationships/slide" Target="slides/slide147.xml"  /><Relationship Id="rId15" Type="http://schemas.openxmlformats.org/officeDocument/2006/relationships/slide" Target="slides/slide13.xml"  /><Relationship Id="rId150" Type="http://schemas.openxmlformats.org/officeDocument/2006/relationships/slide" Target="slides/slide148.xml"  /><Relationship Id="rId151" Type="http://schemas.openxmlformats.org/officeDocument/2006/relationships/slide" Target="slides/slide149.xml"  /><Relationship Id="rId152" Type="http://schemas.openxmlformats.org/officeDocument/2006/relationships/slide" Target="slides/slide150.xml"  /><Relationship Id="rId153" Type="http://schemas.openxmlformats.org/officeDocument/2006/relationships/slide" Target="slides/slide151.xml"  /><Relationship Id="rId154" Type="http://schemas.openxmlformats.org/officeDocument/2006/relationships/slide" Target="slides/slide152.xml"  /><Relationship Id="rId155" Type="http://schemas.openxmlformats.org/officeDocument/2006/relationships/slide" Target="slides/slide153.xml"  /><Relationship Id="rId156" Type="http://schemas.openxmlformats.org/officeDocument/2006/relationships/slide" Target="slides/slide154.xml"  /><Relationship Id="rId157" Type="http://schemas.openxmlformats.org/officeDocument/2006/relationships/slide" Target="slides/slide155.xml"  /><Relationship Id="rId158" Type="http://schemas.openxmlformats.org/officeDocument/2006/relationships/slide" Target="slides/slide156.xml"  /><Relationship Id="rId159" Type="http://schemas.openxmlformats.org/officeDocument/2006/relationships/slide" Target="slides/slide157.xml"  /><Relationship Id="rId16" Type="http://schemas.openxmlformats.org/officeDocument/2006/relationships/slide" Target="slides/slide14.xml"  /><Relationship Id="rId160" Type="http://schemas.openxmlformats.org/officeDocument/2006/relationships/slide" Target="slides/slide158.xml"  /><Relationship Id="rId161" Type="http://schemas.openxmlformats.org/officeDocument/2006/relationships/slide" Target="slides/slide159.xml"  /><Relationship Id="rId162" Type="http://schemas.openxmlformats.org/officeDocument/2006/relationships/slide" Target="slides/slide160.xml"  /><Relationship Id="rId163" Type="http://schemas.openxmlformats.org/officeDocument/2006/relationships/slide" Target="slides/slide161.xml"  /><Relationship Id="rId164" Type="http://schemas.openxmlformats.org/officeDocument/2006/relationships/slide" Target="slides/slide162.xml"  /><Relationship Id="rId165" Type="http://schemas.openxmlformats.org/officeDocument/2006/relationships/slide" Target="slides/slide163.xml"  /><Relationship Id="rId166" Type="http://schemas.openxmlformats.org/officeDocument/2006/relationships/slide" Target="slides/slide164.xml"  /><Relationship Id="rId167" Type="http://schemas.openxmlformats.org/officeDocument/2006/relationships/slide" Target="slides/slide165.xml"  /><Relationship Id="rId168" Type="http://schemas.openxmlformats.org/officeDocument/2006/relationships/slide" Target="slides/slide166.xml"  /><Relationship Id="rId169" Type="http://schemas.openxmlformats.org/officeDocument/2006/relationships/slide" Target="slides/slide167.xml"  /><Relationship Id="rId17" Type="http://schemas.openxmlformats.org/officeDocument/2006/relationships/slide" Target="slides/slide15.xml"  /><Relationship Id="rId170" Type="http://schemas.openxmlformats.org/officeDocument/2006/relationships/slide" Target="slides/slide168.xml"  /><Relationship Id="rId171" Type="http://schemas.openxmlformats.org/officeDocument/2006/relationships/slide" Target="slides/slide169.xml"  /><Relationship Id="rId172" Type="http://schemas.openxmlformats.org/officeDocument/2006/relationships/slide" Target="slides/slide170.xml"  /><Relationship Id="rId173" Type="http://schemas.openxmlformats.org/officeDocument/2006/relationships/slide" Target="slides/slide171.xml"  /><Relationship Id="rId174" Type="http://schemas.openxmlformats.org/officeDocument/2006/relationships/slide" Target="slides/slide172.xml"  /><Relationship Id="rId175" Type="http://schemas.openxmlformats.org/officeDocument/2006/relationships/slide" Target="slides/slide173.xml"  /><Relationship Id="rId176" Type="http://schemas.openxmlformats.org/officeDocument/2006/relationships/slide" Target="slides/slide174.xml"  /><Relationship Id="rId177" Type="http://schemas.openxmlformats.org/officeDocument/2006/relationships/slide" Target="slides/slide175.xml"  /><Relationship Id="rId178" Type="http://schemas.openxmlformats.org/officeDocument/2006/relationships/slide" Target="slides/slide176.xml"  /><Relationship Id="rId179" Type="http://schemas.openxmlformats.org/officeDocument/2006/relationships/slide" Target="slides/slide177.xml"  /><Relationship Id="rId18" Type="http://schemas.openxmlformats.org/officeDocument/2006/relationships/slide" Target="slides/slide16.xml"  /><Relationship Id="rId180" Type="http://schemas.openxmlformats.org/officeDocument/2006/relationships/slide" Target="slides/slide178.xml"  /><Relationship Id="rId181" Type="http://schemas.openxmlformats.org/officeDocument/2006/relationships/slide" Target="slides/slide179.xml"  /><Relationship Id="rId182" Type="http://schemas.openxmlformats.org/officeDocument/2006/relationships/slide" Target="slides/slide180.xml"  /><Relationship Id="rId183" Type="http://schemas.openxmlformats.org/officeDocument/2006/relationships/slide" Target="slides/slide181.xml"  /><Relationship Id="rId184" Type="http://schemas.openxmlformats.org/officeDocument/2006/relationships/slide" Target="slides/slide182.xml"  /><Relationship Id="rId185" Type="http://schemas.openxmlformats.org/officeDocument/2006/relationships/slide" Target="slides/slide183.xml"  /><Relationship Id="rId186" Type="http://schemas.openxmlformats.org/officeDocument/2006/relationships/slide" Target="slides/slide184.xml"  /><Relationship Id="rId187" Type="http://schemas.openxmlformats.org/officeDocument/2006/relationships/slide" Target="slides/slide185.xml"  /><Relationship Id="rId188" Type="http://schemas.openxmlformats.org/officeDocument/2006/relationships/slide" Target="slides/slide186.xml"  /><Relationship Id="rId189" Type="http://schemas.openxmlformats.org/officeDocument/2006/relationships/slide" Target="slides/slide187.xml"  /><Relationship Id="rId19" Type="http://schemas.openxmlformats.org/officeDocument/2006/relationships/slide" Target="slides/slide17.xml"  /><Relationship Id="rId190" Type="http://schemas.openxmlformats.org/officeDocument/2006/relationships/slide" Target="slides/slide188.xml"  /><Relationship Id="rId191" Type="http://schemas.openxmlformats.org/officeDocument/2006/relationships/slide" Target="slides/slide189.xml"  /><Relationship Id="rId192" Type="http://schemas.openxmlformats.org/officeDocument/2006/relationships/slide" Target="slides/slide190.xml"  /><Relationship Id="rId193" Type="http://schemas.openxmlformats.org/officeDocument/2006/relationships/slide" Target="slides/slide191.xml"  /><Relationship Id="rId194" Type="http://schemas.openxmlformats.org/officeDocument/2006/relationships/slide" Target="slides/slide192.xml"  /><Relationship Id="rId195" Type="http://schemas.openxmlformats.org/officeDocument/2006/relationships/slide" Target="slides/slide193.xml"  /><Relationship Id="rId196" Type="http://schemas.openxmlformats.org/officeDocument/2006/relationships/slide" Target="slides/slide194.xml"  /><Relationship Id="rId197" Type="http://schemas.openxmlformats.org/officeDocument/2006/relationships/slide" Target="slides/slide195.xml"  /><Relationship Id="rId198" Type="http://schemas.openxmlformats.org/officeDocument/2006/relationships/slide" Target="slides/slide196.xml"  /><Relationship Id="rId199" Type="http://schemas.openxmlformats.org/officeDocument/2006/relationships/slide" Target="slides/slide197.xml"  /><Relationship Id="rId2" Type="http://schemas.openxmlformats.org/officeDocument/2006/relationships/notesMaster" Target="notesMasters/notesMaster1.xml"  /><Relationship Id="rId20" Type="http://schemas.openxmlformats.org/officeDocument/2006/relationships/slide" Target="slides/slide18.xml"  /><Relationship Id="rId200" Type="http://schemas.openxmlformats.org/officeDocument/2006/relationships/slide" Target="slides/slide198.xml"  /><Relationship Id="rId201" Type="http://schemas.openxmlformats.org/officeDocument/2006/relationships/slide" Target="slides/slide199.xml"  /><Relationship Id="rId202" Type="http://schemas.openxmlformats.org/officeDocument/2006/relationships/slide" Target="slides/slide200.xml"  /><Relationship Id="rId203" Type="http://schemas.openxmlformats.org/officeDocument/2006/relationships/slide" Target="slides/slide201.xml"  /><Relationship Id="rId204" Type="http://schemas.openxmlformats.org/officeDocument/2006/relationships/slide" Target="slides/slide202.xml"  /><Relationship Id="rId205" Type="http://schemas.openxmlformats.org/officeDocument/2006/relationships/slide" Target="slides/slide203.xml"  /><Relationship Id="rId206" Type="http://schemas.openxmlformats.org/officeDocument/2006/relationships/slide" Target="slides/slide204.xml"  /><Relationship Id="rId207" Type="http://schemas.openxmlformats.org/officeDocument/2006/relationships/slide" Target="slides/slide205.xml"  /><Relationship Id="rId208" Type="http://schemas.openxmlformats.org/officeDocument/2006/relationships/slide" Target="slides/slide206.xml"  /><Relationship Id="rId209" Type="http://schemas.openxmlformats.org/officeDocument/2006/relationships/slide" Target="slides/slide207.xml"  /><Relationship Id="rId21" Type="http://schemas.openxmlformats.org/officeDocument/2006/relationships/slide" Target="slides/slide19.xml"  /><Relationship Id="rId210" Type="http://schemas.openxmlformats.org/officeDocument/2006/relationships/slide" Target="slides/slide208.xml"  /><Relationship Id="rId211" Type="http://schemas.openxmlformats.org/officeDocument/2006/relationships/slide" Target="slides/slide209.xml"  /><Relationship Id="rId212" Type="http://schemas.openxmlformats.org/officeDocument/2006/relationships/slide" Target="slides/slide210.xml"  /><Relationship Id="rId213" Type="http://schemas.openxmlformats.org/officeDocument/2006/relationships/slide" Target="slides/slide211.xml"  /><Relationship Id="rId214" Type="http://schemas.openxmlformats.org/officeDocument/2006/relationships/slide" Target="slides/slide212.xml"  /><Relationship Id="rId215" Type="http://schemas.openxmlformats.org/officeDocument/2006/relationships/slide" Target="slides/slide213.xml"  /><Relationship Id="rId216" Type="http://schemas.openxmlformats.org/officeDocument/2006/relationships/slide" Target="slides/slide214.xml"  /><Relationship Id="rId217" Type="http://schemas.openxmlformats.org/officeDocument/2006/relationships/slide" Target="slides/slide215.xml"  /><Relationship Id="rId218" Type="http://schemas.openxmlformats.org/officeDocument/2006/relationships/slide" Target="slides/slide216.xml"  /><Relationship Id="rId219" Type="http://schemas.openxmlformats.org/officeDocument/2006/relationships/slide" Target="slides/slide217.xml"  /><Relationship Id="rId22" Type="http://schemas.openxmlformats.org/officeDocument/2006/relationships/slide" Target="slides/slide20.xml"  /><Relationship Id="rId220" Type="http://schemas.openxmlformats.org/officeDocument/2006/relationships/slide" Target="slides/slide218.xml"  /><Relationship Id="rId221" Type="http://schemas.openxmlformats.org/officeDocument/2006/relationships/slide" Target="slides/slide219.xml"  /><Relationship Id="rId222" Type="http://schemas.openxmlformats.org/officeDocument/2006/relationships/slide" Target="slides/slide220.xml"  /><Relationship Id="rId223" Type="http://schemas.openxmlformats.org/officeDocument/2006/relationships/slide" Target="slides/slide221.xml"  /><Relationship Id="rId224" Type="http://schemas.openxmlformats.org/officeDocument/2006/relationships/slide" Target="slides/slide222.xml"  /><Relationship Id="rId225" Type="http://schemas.openxmlformats.org/officeDocument/2006/relationships/slide" Target="slides/slide223.xml"  /><Relationship Id="rId226" Type="http://schemas.openxmlformats.org/officeDocument/2006/relationships/slide" Target="slides/slide224.xml"  /><Relationship Id="rId227" Type="http://schemas.openxmlformats.org/officeDocument/2006/relationships/slide" Target="slides/slide225.xml"  /><Relationship Id="rId228" Type="http://schemas.openxmlformats.org/officeDocument/2006/relationships/slide" Target="slides/slide226.xml"  /><Relationship Id="rId229" Type="http://schemas.openxmlformats.org/officeDocument/2006/relationships/slide" Target="slides/slide227.xml"  /><Relationship Id="rId23" Type="http://schemas.openxmlformats.org/officeDocument/2006/relationships/slide" Target="slides/slide21.xml"  /><Relationship Id="rId230" Type="http://schemas.openxmlformats.org/officeDocument/2006/relationships/slide" Target="slides/slide228.xml"  /><Relationship Id="rId231" Type="http://schemas.openxmlformats.org/officeDocument/2006/relationships/slide" Target="slides/slide229.xml"  /><Relationship Id="rId232" Type="http://schemas.openxmlformats.org/officeDocument/2006/relationships/slide" Target="slides/slide230.xml"  /><Relationship Id="rId233" Type="http://schemas.openxmlformats.org/officeDocument/2006/relationships/slide" Target="slides/slide231.xml"  /><Relationship Id="rId234" Type="http://schemas.openxmlformats.org/officeDocument/2006/relationships/slide" Target="slides/slide232.xml"  /><Relationship Id="rId235" Type="http://schemas.openxmlformats.org/officeDocument/2006/relationships/slide" Target="slides/slide233.xml"  /><Relationship Id="rId236" Type="http://schemas.openxmlformats.org/officeDocument/2006/relationships/slide" Target="slides/slide234.xml"  /><Relationship Id="rId237" Type="http://schemas.openxmlformats.org/officeDocument/2006/relationships/slide" Target="slides/slide235.xml"  /><Relationship Id="rId238" Type="http://schemas.openxmlformats.org/officeDocument/2006/relationships/slide" Target="slides/slide236.xml"  /><Relationship Id="rId239" Type="http://schemas.openxmlformats.org/officeDocument/2006/relationships/slide" Target="slides/slide237.xml"  /><Relationship Id="rId24" Type="http://schemas.openxmlformats.org/officeDocument/2006/relationships/slide" Target="slides/slide22.xml"  /><Relationship Id="rId240" Type="http://schemas.openxmlformats.org/officeDocument/2006/relationships/slide" Target="slides/slide238.xml"  /><Relationship Id="rId241" Type="http://schemas.openxmlformats.org/officeDocument/2006/relationships/slide" Target="slides/slide239.xml"  /><Relationship Id="rId242" Type="http://schemas.openxmlformats.org/officeDocument/2006/relationships/slide" Target="slides/slide240.xml"  /><Relationship Id="rId243" Type="http://schemas.openxmlformats.org/officeDocument/2006/relationships/slide" Target="slides/slide241.xml"  /><Relationship Id="rId244" Type="http://schemas.openxmlformats.org/officeDocument/2006/relationships/slide" Target="slides/slide242.xml"  /><Relationship Id="rId245" Type="http://schemas.openxmlformats.org/officeDocument/2006/relationships/slide" Target="slides/slide243.xml"  /><Relationship Id="rId246" Type="http://schemas.openxmlformats.org/officeDocument/2006/relationships/slide" Target="slides/slide244.xml"  /><Relationship Id="rId247" Type="http://schemas.openxmlformats.org/officeDocument/2006/relationships/slide" Target="slides/slide245.xml"  /><Relationship Id="rId248" Type="http://schemas.openxmlformats.org/officeDocument/2006/relationships/slide" Target="slides/slide246.xml"  /><Relationship Id="rId249" Type="http://schemas.openxmlformats.org/officeDocument/2006/relationships/slide" Target="slides/slide247.xml"  /><Relationship Id="rId25" Type="http://schemas.openxmlformats.org/officeDocument/2006/relationships/slide" Target="slides/slide23.xml"  /><Relationship Id="rId250" Type="http://schemas.openxmlformats.org/officeDocument/2006/relationships/slide" Target="slides/slide248.xml"  /><Relationship Id="rId251" Type="http://schemas.openxmlformats.org/officeDocument/2006/relationships/slide" Target="slides/slide249.xml"  /><Relationship Id="rId252" Type="http://schemas.openxmlformats.org/officeDocument/2006/relationships/slide" Target="slides/slide250.xml"  /><Relationship Id="rId253" Type="http://schemas.openxmlformats.org/officeDocument/2006/relationships/slide" Target="slides/slide251.xml"  /><Relationship Id="rId254" Type="http://schemas.openxmlformats.org/officeDocument/2006/relationships/slide" Target="slides/slide252.xml"  /><Relationship Id="rId255" Type="http://schemas.openxmlformats.org/officeDocument/2006/relationships/slide" Target="slides/slide253.xml"  /><Relationship Id="rId256" Type="http://schemas.openxmlformats.org/officeDocument/2006/relationships/slide" Target="slides/slide254.xml"  /><Relationship Id="rId257" Type="http://schemas.openxmlformats.org/officeDocument/2006/relationships/slide" Target="slides/slide255.xml"  /><Relationship Id="rId258" Type="http://schemas.openxmlformats.org/officeDocument/2006/relationships/slide" Target="slides/slide256.xml"  /><Relationship Id="rId259" Type="http://schemas.openxmlformats.org/officeDocument/2006/relationships/slide" Target="slides/slide257.xml"  /><Relationship Id="rId26" Type="http://schemas.openxmlformats.org/officeDocument/2006/relationships/slide" Target="slides/slide24.xml"  /><Relationship Id="rId260" Type="http://schemas.openxmlformats.org/officeDocument/2006/relationships/slide" Target="slides/slide258.xml"  /><Relationship Id="rId261" Type="http://schemas.openxmlformats.org/officeDocument/2006/relationships/slide" Target="slides/slide259.xml"  /><Relationship Id="rId262" Type="http://schemas.openxmlformats.org/officeDocument/2006/relationships/slide" Target="slides/slide260.xml"  /><Relationship Id="rId263" Type="http://schemas.openxmlformats.org/officeDocument/2006/relationships/slide" Target="slides/slide261.xml"  /><Relationship Id="rId264" Type="http://schemas.openxmlformats.org/officeDocument/2006/relationships/slide" Target="slides/slide262.xml"  /><Relationship Id="rId265" Type="http://schemas.openxmlformats.org/officeDocument/2006/relationships/slide" Target="slides/slide263.xml"  /><Relationship Id="rId266" Type="http://schemas.openxmlformats.org/officeDocument/2006/relationships/slide" Target="slides/slide264.xml"  /><Relationship Id="rId267" Type="http://schemas.openxmlformats.org/officeDocument/2006/relationships/slide" Target="slides/slide265.xml"  /><Relationship Id="rId268" Type="http://schemas.openxmlformats.org/officeDocument/2006/relationships/slide" Target="slides/slide266.xml"  /><Relationship Id="rId269" Type="http://schemas.openxmlformats.org/officeDocument/2006/relationships/slide" Target="slides/slide267.xml"  /><Relationship Id="rId27" Type="http://schemas.openxmlformats.org/officeDocument/2006/relationships/slide" Target="slides/slide25.xml"  /><Relationship Id="rId270" Type="http://schemas.openxmlformats.org/officeDocument/2006/relationships/slide" Target="slides/slide268.xml"  /><Relationship Id="rId271" Type="http://schemas.openxmlformats.org/officeDocument/2006/relationships/slide" Target="slides/slide269.xml"  /><Relationship Id="rId272" Type="http://schemas.openxmlformats.org/officeDocument/2006/relationships/slide" Target="slides/slide270.xml"  /><Relationship Id="rId273" Type="http://schemas.openxmlformats.org/officeDocument/2006/relationships/slide" Target="slides/slide271.xml"  /><Relationship Id="rId274" Type="http://schemas.openxmlformats.org/officeDocument/2006/relationships/slide" Target="slides/slide272.xml"  /><Relationship Id="rId275" Type="http://schemas.openxmlformats.org/officeDocument/2006/relationships/slide" Target="slides/slide273.xml"  /><Relationship Id="rId276" Type="http://schemas.openxmlformats.org/officeDocument/2006/relationships/slide" Target="slides/slide274.xml"  /><Relationship Id="rId277" Type="http://schemas.openxmlformats.org/officeDocument/2006/relationships/slide" Target="slides/slide275.xml"  /><Relationship Id="rId278" Type="http://schemas.openxmlformats.org/officeDocument/2006/relationships/slide" Target="slides/slide276.xml"  /><Relationship Id="rId279" Type="http://schemas.openxmlformats.org/officeDocument/2006/relationships/slide" Target="slides/slide277.xml"  /><Relationship Id="rId28" Type="http://schemas.openxmlformats.org/officeDocument/2006/relationships/slide" Target="slides/slide26.xml"  /><Relationship Id="rId280" Type="http://schemas.openxmlformats.org/officeDocument/2006/relationships/slide" Target="slides/slide278.xml"  /><Relationship Id="rId281" Type="http://schemas.openxmlformats.org/officeDocument/2006/relationships/slide" Target="slides/slide279.xml"  /><Relationship Id="rId282" Type="http://schemas.openxmlformats.org/officeDocument/2006/relationships/slide" Target="slides/slide280.xml"  /><Relationship Id="rId283" Type="http://schemas.openxmlformats.org/officeDocument/2006/relationships/slide" Target="slides/slide281.xml"  /><Relationship Id="rId284" Type="http://schemas.openxmlformats.org/officeDocument/2006/relationships/slide" Target="slides/slide282.xml"  /><Relationship Id="rId285" Type="http://schemas.openxmlformats.org/officeDocument/2006/relationships/slide" Target="slides/slide283.xml"  /><Relationship Id="rId286" Type="http://schemas.openxmlformats.org/officeDocument/2006/relationships/slide" Target="slides/slide284.xml"  /><Relationship Id="rId287" Type="http://schemas.openxmlformats.org/officeDocument/2006/relationships/slide" Target="slides/slide285.xml"  /><Relationship Id="rId288" Type="http://schemas.openxmlformats.org/officeDocument/2006/relationships/slide" Target="slides/slide286.xml"  /><Relationship Id="rId289" Type="http://schemas.openxmlformats.org/officeDocument/2006/relationships/slide" Target="slides/slide287.xml"  /><Relationship Id="rId29" Type="http://schemas.openxmlformats.org/officeDocument/2006/relationships/slide" Target="slides/slide27.xml"  /><Relationship Id="rId290" Type="http://schemas.openxmlformats.org/officeDocument/2006/relationships/slide" Target="slides/slide288.xml"  /><Relationship Id="rId291" Type="http://schemas.openxmlformats.org/officeDocument/2006/relationships/slide" Target="slides/slide289.xml"  /><Relationship Id="rId292" Type="http://schemas.openxmlformats.org/officeDocument/2006/relationships/slide" Target="slides/slide290.xml"  /><Relationship Id="rId293" Type="http://schemas.openxmlformats.org/officeDocument/2006/relationships/slide" Target="slides/slide291.xml"  /><Relationship Id="rId294" Type="http://schemas.openxmlformats.org/officeDocument/2006/relationships/slide" Target="slides/slide292.xml"  /><Relationship Id="rId295" Type="http://schemas.openxmlformats.org/officeDocument/2006/relationships/slide" Target="slides/slide293.xml"  /><Relationship Id="rId296" Type="http://schemas.openxmlformats.org/officeDocument/2006/relationships/slide" Target="slides/slide294.xml"  /><Relationship Id="rId297" Type="http://schemas.openxmlformats.org/officeDocument/2006/relationships/slide" Target="slides/slide295.xml"  /><Relationship Id="rId298" Type="http://schemas.openxmlformats.org/officeDocument/2006/relationships/slide" Target="slides/slide296.xml"  /><Relationship Id="rId299" Type="http://schemas.openxmlformats.org/officeDocument/2006/relationships/slide" Target="slides/slide297.xml"  /><Relationship Id="rId3" Type="http://schemas.openxmlformats.org/officeDocument/2006/relationships/slide" Target="slides/slide1.xml"  /><Relationship Id="rId30" Type="http://schemas.openxmlformats.org/officeDocument/2006/relationships/slide" Target="slides/slide28.xml"  /><Relationship Id="rId300" Type="http://schemas.openxmlformats.org/officeDocument/2006/relationships/slide" Target="slides/slide298.xml"  /><Relationship Id="rId301" Type="http://schemas.openxmlformats.org/officeDocument/2006/relationships/slide" Target="slides/slide299.xml"  /><Relationship Id="rId302" Type="http://schemas.openxmlformats.org/officeDocument/2006/relationships/slide" Target="slides/slide300.xml"  /><Relationship Id="rId303" Type="http://schemas.openxmlformats.org/officeDocument/2006/relationships/slide" Target="slides/slide301.xml"  /><Relationship Id="rId304" Type="http://schemas.openxmlformats.org/officeDocument/2006/relationships/slide" Target="slides/slide302.xml"  /><Relationship Id="rId305" Type="http://schemas.openxmlformats.org/officeDocument/2006/relationships/slide" Target="slides/slide303.xml"  /><Relationship Id="rId306" Type="http://schemas.openxmlformats.org/officeDocument/2006/relationships/slide" Target="slides/slide304.xml"  /><Relationship Id="rId307" Type="http://schemas.openxmlformats.org/officeDocument/2006/relationships/slide" Target="slides/slide305.xml"  /><Relationship Id="rId308" Type="http://schemas.openxmlformats.org/officeDocument/2006/relationships/slide" Target="slides/slide306.xml"  /><Relationship Id="rId309" Type="http://schemas.openxmlformats.org/officeDocument/2006/relationships/slide" Target="slides/slide307.xml"  /><Relationship Id="rId31" Type="http://schemas.openxmlformats.org/officeDocument/2006/relationships/slide" Target="slides/slide29.xml"  /><Relationship Id="rId310" Type="http://schemas.openxmlformats.org/officeDocument/2006/relationships/slide" Target="slides/slide308.xml"  /><Relationship Id="rId311" Type="http://schemas.openxmlformats.org/officeDocument/2006/relationships/slide" Target="slides/slide309.xml"  /><Relationship Id="rId312" Type="http://schemas.openxmlformats.org/officeDocument/2006/relationships/slide" Target="slides/slide310.xml"  /><Relationship Id="rId313" Type="http://schemas.openxmlformats.org/officeDocument/2006/relationships/slide" Target="slides/slide311.xml"  /><Relationship Id="rId314" Type="http://schemas.openxmlformats.org/officeDocument/2006/relationships/slide" Target="slides/slide312.xml"  /><Relationship Id="rId315" Type="http://schemas.openxmlformats.org/officeDocument/2006/relationships/slide" Target="slides/slide313.xml"  /><Relationship Id="rId316" Type="http://schemas.openxmlformats.org/officeDocument/2006/relationships/slide" Target="slides/slide314.xml"  /><Relationship Id="rId317" Type="http://schemas.openxmlformats.org/officeDocument/2006/relationships/slide" Target="slides/slide315.xml"  /><Relationship Id="rId318" Type="http://schemas.openxmlformats.org/officeDocument/2006/relationships/slide" Target="slides/slide316.xml"  /><Relationship Id="rId319" Type="http://schemas.openxmlformats.org/officeDocument/2006/relationships/slide" Target="slides/slide317.xml"  /><Relationship Id="rId32" Type="http://schemas.openxmlformats.org/officeDocument/2006/relationships/slide" Target="slides/slide30.xml"  /><Relationship Id="rId320" Type="http://schemas.openxmlformats.org/officeDocument/2006/relationships/slide" Target="slides/slide318.xml"  /><Relationship Id="rId321" Type="http://schemas.openxmlformats.org/officeDocument/2006/relationships/presProps" Target="presProps.xml"  /><Relationship Id="rId322" Type="http://schemas.openxmlformats.org/officeDocument/2006/relationships/viewProps" Target="viewProps.xml"  /><Relationship Id="rId323" Type="http://schemas.openxmlformats.org/officeDocument/2006/relationships/theme" Target="theme/theme1.xml"  /><Relationship Id="rId324" Type="http://schemas.openxmlformats.org/officeDocument/2006/relationships/tableStyles" Target="tableStyles.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2023-10-28</a:t>
            </a:fld>
            <a:endParaRPr lang="ko-KR" altLang="en-US"/>
          </a:p>
        </p:txBody>
      </p:sp>
      <p:sp>
        <p:nvSpPr>
          <p:cNvPr id="4" name="슬라이드 이미지 개체 틀 3"/>
          <p:cNvSpPr>
            <a:spLocks noGrp="1" noRot="1" noChangeAspect="1" noTextEdi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192</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201</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235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246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257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268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279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290</a:t>
            </a:fld>
            <a:endParaRPr lang="en-US" altLang="en-US"/>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301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203</a:t>
            </a:fld>
            <a:endParaRPr lang="en-US"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312</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213</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223</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146</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157</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168</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179</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xmlns:a="http://schemas.openxmlformats.org/drawingml/2006/main" lvl="0">
              <a:defRPr/>
            </a:pPr>
            <a:r xmlns:a="http://schemas.openxmlformats.org/drawingml/2006/main">
              <a:rPr lang="zh-TW" altLang="en-US"/>
              <a:t/>
            </a:r>
            <a:endParaRPr xmlns:a="http://schemas.openxmlformats.org/drawingml/2006/main" lang="ko-KR" altLang="en-US"/>
          </a:p>
        </p:txBody>
      </p:sp>
      <p:sp>
        <p:nvSpPr>
          <p:cNvPr id="4" name="슬라이드 번호 개체 틀 3"/>
          <p:cNvSpPr>
            <a:spLocks noGrp="1"/>
          </p:cNvSpPr>
          <p:nvPr>
            <p:ph type="sldNum" sz="quarter" idx="10"/>
          </p:nvPr>
        </p:nvSpPr>
        <p:spPr/>
        <p:txBody>
          <a:bodyPr/>
          <a:lstStyle/>
          <a:p>
            <a:pPr lvl="0">
              <a:defRPr/>
            </a:pPr>
            <a:fld id="{0964B1EC-7F03-49A7-BF94-510DB59503E5}" type="slidenum">
              <a:rPr lang="en-US" altLang="en-US"/>
              <a:pPr lvl="0">
                <a:defRPr/>
              </a:pPr>
              <a:t>190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97259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1009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81084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63231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6220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9230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31358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56333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590220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48750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8F44456D-8C60-4909-B986-331B77FC7904}" type="datetimeFigureOut">
              <a:rPr lang="ko-KR" altLang="en-US" smtClean="0"/>
              <a:t>2020-07-30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20679361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4456D-8C60-4909-B986-331B77FC7904}" type="datetimeFigureOut">
              <a:rPr lang="ko-KR" altLang="en-US" smtClean="0"/>
              <a:t>2020-07-30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07B92-20A7-42D7-9AC6-84B1C5BB9103}" type="slidenum">
              <a:rPr lang="ko-KR" altLang="en-US" smtClean="0"/>
              <a:t>‹#›</a:t>
            </a:fld>
            <a:endParaRPr lang="ko-KR" altLang="en-US"/>
          </a:p>
        </p:txBody>
      </p:sp>
    </p:spTree>
    <p:extLst>
      <p:ext uri="{BB962C8B-B14F-4D97-AF65-F5344CB8AC3E}">
        <p14:creationId xmlns:p14="http://schemas.microsoft.com/office/powerpoint/2010/main" val="1271146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gi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6.jpe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jpe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8.jpeg"  /></Relationships>
</file>

<file path=ppt/slides/_rels/slide10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 Id="rId3" Type="http://schemas.openxmlformats.org/officeDocument/2006/relationships/image" Target="../media/image59.jpe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0.jpe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1.jpe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2.jpeg"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3.jpeg"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4.jpeg"  /></Relationships>
</file>

<file path=ppt/slides/_rels/slide115.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xml"  /><Relationship Id="rId3" Type="http://schemas.openxmlformats.org/officeDocument/2006/relationships/image" Target="../media/image65.jpeg"  /></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6.jpeg"  /></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7.jpeg"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0.jpeg"  /></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68.jpeg"  /></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9.jpeg"  /></Relationships>
</file>

<file path=ppt/slides/_rels/slide12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xml"  /><Relationship Id="rId3" Type="http://schemas.openxmlformats.org/officeDocument/2006/relationships/image" Target="../media/image70.jpeg"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1.jpeg"  /></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2.jpeg"  /></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73.jpeg"  /></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4.jpeg"  /></Relationships>
</file>

<file path=ppt/slides/_rels/slide135.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xml"  /><Relationship Id="rId3" Type="http://schemas.openxmlformats.org/officeDocument/2006/relationships/image" Target="../media/image75.jpeg"  /></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6.jpeg"  /></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7.jpeg"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8.jpeg"  /></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jpeg"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1.jpeg"  /></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4.jpeg"  /></Relationships>
</file>

<file path=ppt/slides/_rels/slide146.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xml"  /><Relationship Id="rId3" Type="http://schemas.openxmlformats.org/officeDocument/2006/relationships/image" Target="../media/image85.jpeg"  /></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1.jpeg"  /></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6.jpeg"  /></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jpeg"  /></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88.jpeg"  /></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9.jpeg"  /></Relationships>
</file>

<file path=ppt/slides/_rels/slide157.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xml"  /><Relationship Id="rId3" Type="http://schemas.openxmlformats.org/officeDocument/2006/relationships/image" Target="../media/image73.jpeg"  /></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0.jpeg"  /></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jpeg"  /></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2.jpeg"  /></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3.jpeg"  /></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4.jpeg"  /></Relationships>
</file>

<file path=ppt/slides/_rels/slide168.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xml"  /><Relationship Id="rId3" Type="http://schemas.openxmlformats.org/officeDocument/2006/relationships/image" Target="../media/image95.jpeg"  /></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6.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jpeg"  /></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7.jpeg"  /></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8.jpeg"  /></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99.jpeg"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0.jpeg"  /></Relationships>
</file>

<file path=ppt/slides/_rels/slide179.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xml"  /><Relationship Id="rId3" Type="http://schemas.openxmlformats.org/officeDocument/2006/relationships/image" Target="../media/image101.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2.jpeg"  /></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3.jpeg"  /></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4.jpeg"  /></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05.jpeg"  /></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6.jpe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190.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xml"  /><Relationship Id="rId3" Type="http://schemas.openxmlformats.org/officeDocument/2006/relationships/image" Target="../media/image107.jpeg"  /></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5.jpeg"  /></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8.jpeg"  /></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9.jpeg"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0.jpeg"  /></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1.jpeg"  /></Relationships>
</file>

<file path=ppt/slides/_rels/slide201.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xml"  /><Relationship Id="rId3" Type="http://schemas.openxmlformats.org/officeDocument/2006/relationships/image" Target="../media/image112.jpeg"  /></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3.jpeg"  /><Relationship Id="rId3" Type="http://schemas.openxmlformats.org/officeDocument/2006/relationships/image" Target="../media/image114.jpeg"  /></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5.jpeg"  /></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6.jpeg"  /></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8.jpeg"  /></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9.jpeg"  /></Relationships>
</file>

<file path=ppt/slides/_rels/slide2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xml"  /><Relationship Id="rId3" Type="http://schemas.openxmlformats.org/officeDocument/2006/relationships/image" Target="../media/image120.jpeg"  /></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1.jpeg"  /></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2.jpeg"  /></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17.jpeg"  /></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3.jpeg"  /></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4.jpeg"  /></Relationships>
</file>

<file path=ppt/slides/_rels/slide22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xml"  /><Relationship Id="rId3" Type="http://schemas.openxmlformats.org/officeDocument/2006/relationships/image" Target="../media/image125.jpeg"  /></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6.jpeg"  /></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7.jpeg"  /></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15.jpeg"  /></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28.jpeg"  /></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jpeg"  /></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jpeg"  /></Relationships>
</file>

<file path=ppt/slides/_rels/slide23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xml"  /><Relationship Id="rId3" Type="http://schemas.openxmlformats.org/officeDocument/2006/relationships/image" Target="../media/image131.jpeg"  /></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jpeg"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2.jpeg"  /></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3.jpeg"  /></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4.jpeg"  /></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5.jpeg"  /></Relationships>
</file>

<file path=ppt/slides/_rels/slide24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xml"  /><Relationship Id="rId3" Type="http://schemas.openxmlformats.org/officeDocument/2006/relationships/image" Target="../media/image136.jpeg"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jpeg"  /></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3.jpeg"  /></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jpeg"  /></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38.jpeg"  /></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9.jpeg"  /><Relationship Id="rId3" Type="http://schemas.openxmlformats.org/officeDocument/2006/relationships/image" Target="../media/image140.jpeg"  /></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1.jpeg"  /></Relationships>
</file>

<file path=ppt/slides/_rels/slide25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xml"  /><Relationship Id="rId3" Type="http://schemas.openxmlformats.org/officeDocument/2006/relationships/image" Target="../media/image142.jpeg"  /></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3.jpeg"  /></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4.jpe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eg"  /></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45.jpeg"  /></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6.jpeg"  /></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7.jpeg"  /></Relationships>
</file>

<file path=ppt/slides/_rels/slide26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xml"  /><Relationship Id="rId3" Type="http://schemas.openxmlformats.org/officeDocument/2006/relationships/image" Target="../media/image148.jpeg"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9.jpe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jpeg"  /></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0.jpeg"  /></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1.jpeg"  /></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2.jpeg"  /></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3.jpeg"  /></Relationships>
</file>

<file path=ppt/slides/_rels/slide27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xml"  /><Relationship Id="rId3" Type="http://schemas.openxmlformats.org/officeDocument/2006/relationships/image" Target="../media/image154.jpe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jpeg"  /></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5.jpeg"  /></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6.jpeg"  /></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57.jpeg"  /></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9.jpeg"  /></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0.jpe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0.jpeg"  /></Relationships>
</file>

<file path=ppt/slides/_rels/slide290.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xml"  /><Relationship Id="rId3" Type="http://schemas.openxmlformats.org/officeDocument/2006/relationships/image" Target="../media/image161.jpeg"  /></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2.jpeg"  /></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3.jpeg"  /><Relationship Id="rId3" Type="http://schemas.openxmlformats.org/officeDocument/2006/relationships/image" Target="../media/image164.jpeg"  /></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158.png"  /><Relationship Id="rId7" Type="http://schemas.openxmlformats.org/officeDocument/2006/relationships/image" Target="../media/image83.png"  /></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65.jpeg"  /></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6.jpe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7.jpeg"  /></Relationships>
</file>

<file path=ppt/slides/_rels/slide301.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2.xml"  /><Relationship Id="rId3" Type="http://schemas.openxmlformats.org/officeDocument/2006/relationships/image" Target="../media/image168.jpeg"  /></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9.jpeg"  /></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0.jpeg"  /></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0.png"  /><Relationship Id="rId7" Type="http://schemas.openxmlformats.org/officeDocument/2006/relationships/image" Target="../media/image80.png"  /><Relationship Id="rId8" Type="http://schemas.openxmlformats.org/officeDocument/2006/relationships/image" Target="../media/image171.jpeg"  /></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2.jpeg"  /></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3.jpeg"  /></Relationships>
</file>

<file path=ppt/slides/_rels/slide312.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2.xml"  /><Relationship Id="rId3" Type="http://schemas.openxmlformats.org/officeDocument/2006/relationships/image" Target="../media/image174.jpeg"  /></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jpeg"  /></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jpeg"  /></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79.png"  /><Relationship Id="rId3" Type="http://schemas.openxmlformats.org/officeDocument/2006/relationships/image" Target="../media/image79.png"  /><Relationship Id="rId4" Type="http://schemas.openxmlformats.org/officeDocument/2006/relationships/image" Target="../media/image79.png"  /><Relationship Id="rId5" Type="http://schemas.openxmlformats.org/officeDocument/2006/relationships/image" Target="../media/image79.png"  /><Relationship Id="rId6" Type="http://schemas.openxmlformats.org/officeDocument/2006/relationships/image" Target="../media/image82.png"  /><Relationship Id="rId7" Type="http://schemas.openxmlformats.org/officeDocument/2006/relationships/image" Target="../media/image83.pn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1.jpe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2.jpe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jpe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jpe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e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jpe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27.jpe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jpe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jpe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e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jpe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jpe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3.jpe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jpe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jpe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gif"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6.jpe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7.jpe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jpe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39.jpe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0.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1.jpeg"  /><Relationship Id="rId3" Type="http://schemas.openxmlformats.org/officeDocument/2006/relationships/image" Target="../media/image42.jpe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3.jpe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jpe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jpe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46.jpe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jpe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8.jpe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9.jpe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0.jpe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2.png"  /><Relationship Id="rId7" Type="http://schemas.openxmlformats.org/officeDocument/2006/relationships/image" Target="../media/image2.png"  /><Relationship Id="rId8" Type="http://schemas.openxmlformats.org/officeDocument/2006/relationships/image" Target="../media/image51.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jpe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2.jpe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3.jpe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jpe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5.jpe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1.png"  /><Relationship Id="rId4" Type="http://schemas.openxmlformats.org/officeDocument/2006/relationships/image" Target="../media/image1.png"  /><Relationship Id="rId5" Type="http://schemas.openxmlformats.org/officeDocument/2006/relationships/image" Target="../media/image1.png"  /><Relationship Id="rId6" Type="http://schemas.openxmlformats.org/officeDocument/2006/relationships/image" Target="../media/image4.png"  /><Relationship Id="rId7" Type="http://schemas.openxmlformats.org/officeDocument/2006/relationships/image" Target="../media/image5.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312368"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第72章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二兒子失蹤並被找到</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8" name="그림 17"/>
          <p:cNvPicPr>
            <a:picLocks noChangeAspect="1"/>
          </p:cNvPicPr>
          <p:nvPr/>
        </p:nvPicPr>
        <p:blipFill rotWithShape="1">
          <a:blip r:embed="rId8"/>
          <a:stretch>
            <a:fillRect/>
          </a:stretch>
        </p:blipFill>
        <p:spPr>
          <a:xfrm>
            <a:off x="4932040" y="1700808"/>
            <a:ext cx="3563952" cy="4171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a:t>
            </a:r>
            <a:r xmlns:a="http://schemas.openxmlformats.org/drawingml/2006/main">
              <a:rPr altLang="en-US" lang="zh-TW" sz="4000">
                <a:solidFill>
                  <a:srgbClr val="ff0000"/>
                </a:solidFill>
              </a:rPr>
              <a:t> </a:t>
            </a:r>
            <a:r xmlns:a="http://schemas.openxmlformats.org/drawingml/2006/main">
              <a:rPr altLang="ko-KR" lang="zh-TW" sz="4000">
                <a:solidFill>
                  <a:srgbClr val="ff0000"/>
                </a:solidFill>
              </a:rPr>
              <a:t>測驗</a:t>
            </a:r>
            <a:r xmlns:a="http://schemas.openxmlformats.org/drawingml/2006/main">
              <a:rPr altLang="en-US" lang="zh-TW" sz="4000">
                <a:solidFill>
                  <a:srgbClr val="ff0000"/>
                </a:solidFill>
              </a:rPr>
              <a:t> </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792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024" y="5134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二兒子回來後，父親是怎麼對待他的呢？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他把二兒子趕了出去。</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他打了二兒子。</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他沒有看到二兒子。</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他很高興地迎來了第二個兒子。</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他很高興地迎來了第二個兒子。</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81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772982"/>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欠一萬人才的債主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5220072" y="1700808"/>
            <a:ext cx="3923929" cy="41699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“你不應該像我憐憫你一樣憐憫你的同伴嗎？”</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18：</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583" y="5325432"/>
            <a:ext cx="9053611" cy="1549713"/>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有一個人欠國王一萬塔蘭特。國王憐憫這個人，取消了債務。</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42118"/>
            <a:ext cx="9134632" cy="179492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那人出去的時候，發現他的一個僕人欠他一百銀幣。他抓住了他，並對他生氣。 “欠我的，還給我！”</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23728" y="0"/>
            <a:ext cx="4948990"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270148"/>
            <a:ext cx="9078915" cy="155737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他把他的同伴丟進了監獄。國王從另一個僕人那裡聽到了這個消息。</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3"/>
          <a:srcRect b="9" l="263" r="157" t="319"/>
          <a:stretch>
            <a:fillRect/>
          </a:stretch>
        </p:blipFill>
        <p:spPr>
          <a:xfrm>
            <a:off x="0" y="692696"/>
            <a:ext cx="9144000" cy="41764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946" y="5042118"/>
            <a:ext cx="9134646" cy="179492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國王很生氣，把僕人叫了回來。 「因為你求我，我取消了你所有的債務。難道你不應該像我憐憫你一樣憐憫你的僕人嗎？”</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2411760" y="1"/>
            <a:ext cx="4125792"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耶穌說：“正如我們的天父饒恕了你們一樣，你們也當互相饒恕。”</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0"/>
            <a:ext cx="9144000" cy="57499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9015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12603"/>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一個僕人還清了一萬塔蘭特的巨額債務。</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但他並沒有原諒欠他一百銀幣的同伴。</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這是一種忘恩負義的態度。</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我們也透過耶穌的恩典得到了寬恕和拯救。</a:t>
            </a:r>
            <a:r xmlns:a="http://schemas.openxmlformats.org/drawingml/2006/main">
              <a:rPr altLang="en-US" lang="zh-TW" sz="3200">
                <a:solidFill>
                  <a:schemeClr val="tx1">
                    <a:lumMod val="65000"/>
                    <a:lumOff val="35000"/>
                  </a:schemeClr>
                </a:solidFill>
              </a:rPr>
              <a:t> </a:t>
            </a:r>
            <a:r xmlns:a="http://schemas.openxmlformats.org/drawingml/2006/main">
              <a:rPr altLang="ko-KR" lang="zh-TW" sz="3200">
                <a:solidFill>
                  <a:schemeClr val="tx1">
                    <a:lumMod val="65000"/>
                    <a:lumOff val="35000"/>
                  </a:schemeClr>
                </a:solidFill>
              </a:rPr>
              <a:t>如果我們不忘記這份恩典，我們就必須原諒那些對我們做錯事的人。</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047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耶穌是一位饒恕我們、愛我們到底的人。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4688" y="6146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他被國王註銷了多少錢？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百第納爾</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兩百第納爾</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百才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萬人人才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萬人人才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zh-TW" sz="4000"/>
              <a:t>因為我的這個兒子死了又活了；他迷路了，又被發現了。”於是他們開始慶祝。</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路克</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87091" y="5048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468" y="50480"/>
            <a:ext cx="983695" cy="648072"/>
          </a:xfrm>
          <a:prstGeom prst="rect">
            <a:avLst/>
          </a:prstGeom>
          <a:noFill/>
        </p:spPr>
      </p:pic>
      <p:sp>
        <p:nvSpPr>
          <p:cNvPr id="23" name="TextBox 22"/>
          <p:cNvSpPr txBox="1"/>
          <p:nvPr/>
        </p:nvSpPr>
        <p:spPr>
          <a:xfrm>
            <a:off x="539552" y="2420888"/>
            <a:ext cx="8208912" cy="1730107"/>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“你不應該像我憐憫你一樣憐憫你的同伴嗎？”</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18：</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33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第82章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26121" y="1954205"/>
            <a:ext cx="3931114" cy="2092014"/>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和散那歸於大衛的子孫！</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3" y="2060849"/>
            <a:ext cx="5016398" cy="380821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052736"/>
            <a:ext cx="8208912" cy="338400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前行後隨的群眾喊著說：“和散那歸於大衛的子孫！” 「奉主名來的，是應當稱頌的！」 “和撒那至高無上！”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445224"/>
            <a:ext cx="9053611" cy="1277521"/>
          </a:xfrm>
          <a:prstGeom prst="rect">
            <a:avLst/>
          </a:prstGeom>
          <a:noFill/>
        </p:spPr>
        <p:txBody>
          <a:bodyPr wrap="square">
            <a:spAutoFit/>
          </a:bodyPr>
          <a:lstStyle/>
          <a:p>
            <a:pPr xmlns:a="http://schemas.openxmlformats.org/drawingml/2006/main" lvl="0">
              <a:defRPr/>
            </a:pPr>
            <a:r xmlns:a="http://schemas.openxmlformats.org/drawingml/2006/main">
              <a:rPr lang="zh-TW" altLang="ko-KR" sz="2600">
                <a:solidFill>
                  <a:schemeClr val="tx1">
                    <a:lumMod val="65000"/>
                    <a:lumOff val="35000"/>
                  </a:schemeClr>
                </a:solidFill>
              </a:rPr>
              <a:t>耶穌快到耶路撒冷的時候，就打發兩個門徒說：「你們往村子裡去，你們會看見一頭驢，旁邊有一匹小驢駒。把它們解開，拿來給我。”</a:t>
            </a:r>
            <a:endParaRPr xmlns:a="http://schemas.openxmlformats.org/drawingml/2006/main" lang="ko-KR" altLang="en-US" sz="26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9392"/>
            <a:ext cx="9144000"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兩個門徒進了村子，就照耶穌所吩咐的做了。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他們找到了那頭驢子。 “主需要他們。”然後店主就趕緊送過來了。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耶穌騎著小驢進入耶路撒冷。在他前面走的群眾喊著說：“和散那歸於大衛的子孫！”</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07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025831"/>
            <a:ext cx="9107238" cy="179216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耶穌騎著小驢，受到群眾的歡迎，這正是聖經所記載的預言。但沒有人知道這件事。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95"/>
            <a:ext cx="9144000" cy="48654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421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「耶穌騎著一匹小驢，群眾高喊：</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「和散那歸於大衛的子孫！」</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它們都在聖經中被預言過。</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耶穌以順服為生，</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正如聖經中所寫的。</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我們跟隨耶穌的人也必須遵守</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神的話徹底。</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2916"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rgbClr val="ff0000"/>
                </a:solidFill>
              </a:rPr>
              <a:t>耶穌是誰？</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8184"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耶穌是我們值得讚美和榮耀的王。</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altLang="ko-KR" b="1" lang="zh-TW">
                <a:solidFill>
                  <a:schemeClr val="tx1">
                    <a:lumMod val="50000"/>
                    <a:lumOff val="50000"/>
                  </a:schemeClr>
                </a:solidFill>
              </a:rPr>
              <a:t>第73章 神的話</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3931114" cy="2097731"/>
          </a:xfrm>
          <a:prstGeom prst="rect">
            <a:avLst/>
          </a:prstGeom>
          <a:noFill/>
        </p:spPr>
        <p:txBody>
          <a:bodyPr wrap="square">
            <a:spAutoFit/>
          </a:bodyPr>
          <a:lstStyle/>
          <a:p>
            <a:pPr xmlns:a="http://schemas.openxmlformats.org/drawingml/2006/main" algn="ctr">
              <a:defRPr/>
            </a:pPr>
            <a:r xmlns:a="http://schemas.openxmlformats.org/drawingml/2006/main">
              <a:rPr altLang="ko-KR" lang="zh-TW" sz="4400"/>
              <a:t>耶穌使拉撒路從死裡復活</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17" name="그림 16"/>
          <p:cNvPicPr>
            <a:picLocks noChangeAspect="1"/>
          </p:cNvPicPr>
          <p:nvPr/>
        </p:nvPicPr>
        <p:blipFill rotWithShape="1">
          <a:blip r:embed="rId8"/>
          <a:srcRect b="67" l="80" r="70" t="113"/>
          <a:stretch>
            <a:fillRect/>
          </a:stretch>
        </p:blipFill>
        <p:spPr>
          <a:xfrm>
            <a:off x="4067944" y="1782108"/>
            <a:ext cx="5076056" cy="39511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12160"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耶穌騎什麼車進入耶路撒冷？</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小驢</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小馬</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小象</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小駱駝</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①</a:t>
            </a:r>
            <a:r xmlns:a="http://schemas.openxmlformats.org/drawingml/2006/main">
              <a:rPr altLang="ko-KR" lang="zh-TW" sz="2800">
                <a:solidFill>
                  <a:srgbClr val="ff0000"/>
                </a:solidFill>
              </a:rPr>
              <a:t>小驢</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5355"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2696"/>
            <a:ext cx="983695" cy="648072"/>
          </a:xfrm>
          <a:prstGeom prst="rect">
            <a:avLst/>
          </a:prstGeom>
          <a:noFill/>
        </p:spPr>
      </p:pic>
      <p:sp>
        <p:nvSpPr>
          <p:cNvPr id="23" name="TextBox 22"/>
          <p:cNvSpPr txBox="1"/>
          <p:nvPr/>
        </p:nvSpPr>
        <p:spPr>
          <a:xfrm>
            <a:off x="467544" y="1200914"/>
            <a:ext cx="8208912" cy="338021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前行後隨的群眾喊著說：“和散那歸於大衛的子孫！” 「奉主名來的，是應當稱頌的！」 “和撒那至高無上！”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21:9</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第83章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我的家是祈禱之家。</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39952" y="1959038"/>
            <a:ext cx="4995695" cy="382197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“經上記著，”他對他們說，“‘我的房子將被稱為祈禱之家’，但你們卻把它變成了‘強盜巢穴’。”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耶穌進入耶路撒冷聖殿。寺廟內有很多商人和貨幣兌換商。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4684" y="1"/>
            <a:ext cx="9144000"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253424"/>
            <a:ext cx="9144000" cy="1459796"/>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耶穌推倒了貨幣兌換商的桌子和賣鴿子的凳子。他開車送所有在那裡買賣的人。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2291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50" y="5473005"/>
            <a:ext cx="9134646"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耶穌憤怒地說：“經上記著說：我的殿必稱為禱告的殿，你們卻使它成為賊窩。”</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805265"/>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耶穌把商人趕出了聖殿，並醫治了聖殿裡的病人。</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5419" y="-12581"/>
            <a:ext cx="9144000" cy="581784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111" y="8161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96196" y="82696"/>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聖殿、教堂是敬拜上帝、禱告的地方。</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耶穌對把這裡變成生意場所的人群感到憤怒。</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你來教會做什麼？</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在教會裡，你必須透過敬拜和禱告來見神。</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3936" y="140621"/>
            <a:ext cx="4053592" cy="571849"/>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rgbClr val="ff0000"/>
                </a:solidFill>
              </a:rPr>
              <a:t>耶穌是誰？</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07963"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257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耶穌是教會的主人。耶穌是從教會接受我們敬拜和禱告的那一位。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耶穌對她說：“復活在我，生命也在我。信我的人，雖然死了，也必復活；信我的人，雖然死了，也必復活。”</a:t>
            </a:r>
            <a:endParaRPr xmlns:a="http://schemas.openxmlformats.org/drawingml/2006/main" altLang="ko-KR" lang="en-US" sz="3600"/>
          </a:p>
          <a:p>
            <a:pPr xmlns:a="http://schemas.openxmlformats.org/drawingml/2006/main" lvl="0">
              <a:defRPr/>
            </a:pPr>
            <a:r xmlns:a="http://schemas.openxmlformats.org/drawingml/2006/main">
              <a:rPr altLang="ko-KR" lang="zh-TW" sz="3600"/>
              <a:t>凡活著並相信我的人將永遠不死。你相信這個嗎？”</a:t>
            </a:r>
            <a:endParaRPr xmlns:a="http://schemas.openxmlformats.org/drawingml/2006/main" altLang="ko-KR" lang="en-US" sz="3600"/>
          </a:p>
          <a:p>
            <a:pPr xmlns:a="http://schemas.openxmlformats.org/drawingml/2006/main" lvl="0">
              <a:defRPr/>
            </a:pPr>
            <a:r xmlns:a="http://schemas.openxmlformats.org/drawingml/2006/main">
              <a:rPr altLang="ko-KR" lang="zh-TW"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約翰</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11：</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5824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耶穌把誰趕出了聖殿？</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猶太人</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外邦人</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牧師</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299656" y="5120316"/>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商家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299656" y="5131592"/>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商家</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69277"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2696"/>
            <a:ext cx="983695" cy="648072"/>
          </a:xfrm>
          <a:prstGeom prst="rect">
            <a:avLst/>
          </a:prstGeom>
          <a:noFill/>
        </p:spPr>
      </p:pic>
      <p:sp>
        <p:nvSpPr>
          <p:cNvPr id="23" name="TextBox 22"/>
          <p:cNvSpPr txBox="1"/>
          <p:nvPr/>
        </p:nvSpPr>
        <p:spPr>
          <a:xfrm>
            <a:off x="467544" y="2132856"/>
            <a:ext cx="8208912" cy="228483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“經上記著，”他對他們說，“‘我的房子將被稱為祈禱之家’，但你們卻把它變成了‘強盜巢穴’。”</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21:13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第84章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耶穌為門徒洗腳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499992" y="1815640"/>
            <a:ext cx="4644008" cy="40005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現在我，你們的主和老師，已經給你們洗了腳，你們也應該互相洗腳。</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約翰</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394" y="5733256"/>
            <a:ext cx="9134632" cy="94186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耶穌與門徒共進最後的晚餐。耶穌知道這是祂與門徒的最後一餐。</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36887" y="70584"/>
            <a:ext cx="913413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03206"/>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耶穌突然把水盛到盆裡，開始一一洗門徒的腳。</a:t>
            </a:r>
            <a:r xmlns:a="http://schemas.openxmlformats.org/drawingml/2006/main">
              <a:rPr lang="zh-TW" altLang="en-US" sz="3000">
                <a:solidFill>
                  <a:schemeClr val="tx1">
                    <a:lumMod val="65000"/>
                    <a:lumOff val="35000"/>
                  </a:schemeClr>
                </a:solidFill>
              </a:rPr>
              <a:t> </a:t>
            </a:r>
            <a:endParaRPr xmlns:a="http://schemas.openxmlformats.org/drawingml/2006/main" lang="ko-KR" altLang="en-US" sz="30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885305" y="0"/>
            <a:ext cx="7308304" cy="5707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70"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輪到彼得時，彼得說：“主為什麼洗我們的腳？我不洗！”</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9370" y="0"/>
            <a:ext cx="9134630" cy="558923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耶穌回答了。 “如果我不給你洗腳，你我就沒有任何關係。你現在可能不太明白，但有一天你會明白的。”</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2500612" y="260648"/>
            <a:ext cx="4142775" cy="43949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373216"/>
            <a:ext cx="9107238" cy="1368578"/>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「我給你們洗腳是為了做出榜樣，從現在開始，互相洗腳，成為互相服務的人。”</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331640" y="260648"/>
            <a:ext cx="6840760" cy="48361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194198"/>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1540" y="7475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82696"/>
            <a:ext cx="983695" cy="648072"/>
          </a:xfrm>
          <a:prstGeom prst="rect">
            <a:avLst/>
          </a:prstGeom>
          <a:noFill/>
        </p:spPr>
      </p:pic>
      <p:sp>
        <p:nvSpPr>
          <p:cNvPr id="17" name="TextBox 16"/>
          <p:cNvSpPr txBox="1"/>
          <p:nvPr/>
        </p:nvSpPr>
        <p:spPr>
          <a:xfrm>
            <a:off x="380230" y="1124744"/>
            <a:ext cx="8352928" cy="4474051"/>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世上低人服事高人，耶穌反而為門徒洗腳放棄了</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祂為我們而活。</a:t>
            </a:r>
            <a:r xmlns:a="http://schemas.openxmlformats.org/drawingml/2006/main">
              <a:rPr altLang="en-US" lang="zh-TW" sz="3600">
                <a:solidFill>
                  <a:schemeClr val="tx1">
                    <a:lumMod val="65000"/>
                    <a:lumOff val="35000"/>
                  </a:schemeClr>
                </a:solidFill>
              </a:rPr>
              <a:t> </a:t>
            </a:r>
            <a:r xmlns:a="http://schemas.openxmlformats.org/drawingml/2006/main">
              <a:rPr altLang="ko-KR" lang="zh-TW" sz="3600">
                <a:solidFill>
                  <a:schemeClr val="tx1">
                    <a:lumMod val="65000"/>
                    <a:lumOff val="35000"/>
                  </a:schemeClr>
                </a:solidFill>
              </a:rPr>
              <a:t>如果我們是耶穌的門徒，我們應該樂意在低處互相服務，而不是希望在高處受到對待。</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94196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有一天，消息傳到耶穌那裡。 「拉撒路病了。請你快點過來，治好他的病。”</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260648"/>
            <a:ext cx="9144000" cy="54221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5419" y="249923"/>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a:t>
            </a:r>
            <a:r xmlns:a="http://schemas.openxmlformats.org/drawingml/2006/main">
              <a:rPr altLang="en-US" lang="zh-TW" sz="3600">
                <a:solidFill>
                  <a:srgbClr val="0070c0"/>
                </a:solidFill>
              </a:rPr>
              <a:t> </a:t>
            </a:r>
            <a:r xmlns:a="http://schemas.openxmlformats.org/drawingml/2006/main">
              <a:rPr altLang="ko-KR" lang="zh-TW"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耶穌是至高的人，但他卻來到了最低的地方，並且願意為我們所有人服務。</a:t>
            </a:r>
            <a:r xmlns:a="http://schemas.openxmlformats.org/drawingml/2006/main">
              <a:rPr altLang="en-US" lang="zh-TW" sz="3600">
                <a:solidFill>
                  <a:schemeClr val="tx1">
                    <a:lumMod val="65000"/>
                    <a:lumOff val="35000"/>
                  </a:schemeClr>
                </a:solidFill>
              </a:rPr>
              <a:t> </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300936"/>
            <a:ext cx="4053592" cy="697284"/>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51902"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誰不讓耶穌洗腳呢？</a:t>
            </a:r>
            <a:r xmlns:a="http://schemas.openxmlformats.org/drawingml/2006/main">
              <a:rPr altLang="en-US" lang="zh-T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約翰</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托馬斯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彼得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加略人猶大</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99796"/>
            <a:ext cx="8712968" cy="513199"/>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③</a:t>
            </a:r>
            <a:r xmlns:a="http://schemas.openxmlformats.org/drawingml/2006/main">
              <a:rPr altLang="ko-KR" lang="zh-TW" sz="2800">
                <a:solidFill>
                  <a:srgbClr val="ff0000"/>
                </a:solidFill>
              </a:rPr>
              <a:t>彼得</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1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8553" y="998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99825"/>
            <a:ext cx="983695" cy="648072"/>
          </a:xfrm>
          <a:prstGeom prst="rect">
            <a:avLst/>
          </a:prstGeom>
          <a:noFill/>
        </p:spPr>
      </p:pic>
      <p:sp>
        <p:nvSpPr>
          <p:cNvPr id="23" name="TextBox 22"/>
          <p:cNvSpPr txBox="1"/>
          <p:nvPr/>
        </p:nvSpPr>
        <p:spPr>
          <a:xfrm>
            <a:off x="467544" y="2132856"/>
            <a:ext cx="8208912" cy="173238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現在我，你們的主和老師，已經給你們洗了腳，你們也應該互相洗腳。</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約翰</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13:14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第85章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耶穌在山上祈禱</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11960" y="1959038"/>
            <a:ext cx="4921197" cy="396285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4" y="1268760"/>
            <a:ext cx="8208912" cy="283461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他又走遠一點，臉伏在地，禱告說：“我父啊，倘若可行，求你叫這杯離開我。然而不要照我的意思，只要照你的意思。”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馬修</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661248"/>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晚餐後，耶穌和門徒來到一個叫客西馬尼園的地方。</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4576"/>
            <a:ext cx="9078915" cy="1461994"/>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耶穌對門徒說：「我的心極度憂傷，幾乎要死。留在這兒，跟我一起監視。”</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898" y="5085184"/>
            <a:ext cx="9134646" cy="1789961"/>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「我的父，如果可能的話，願這杯從我身上奪走。但不是照我的意思，而是照你的意思。”耶穌懇切地祈禱。但門徒們卻陷入了沉睡。</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9610"/>
            <a:ext cx="9144000" cy="509479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59" y="5463395"/>
            <a:ext cx="9134646" cy="137365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耶穌叫醒門徒說：「你們不能和我一起守候一個小時嗎？看。背叛我的人來逮捕我了。”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4000" cy="54178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最後，耶穌跟隨了那些來抓他的人。就是如神所願，死在十字架上償還我們的罪。</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t="140" b="210"/>
          <a:stretch>
            <a:fillRect/>
          </a:stretch>
        </p:blipFill>
        <p:spPr>
          <a:xfrm flipH="1">
            <a:off x="0" y="-1"/>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5704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但在耶穌來臨之前，他就死了。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44624"/>
            <a:ext cx="9144000" cy="545180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9998" y="236201"/>
            <a:ext cx="4053592" cy="695344"/>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solidFill>
                  <a:srgbClr val="ff0000"/>
                </a:solidFill>
              </a:rPr>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999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82696"/>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600">
                <a:solidFill>
                  <a:schemeClr val="tx1">
                    <a:lumMod val="65000"/>
                    <a:lumOff val="35000"/>
                  </a:schemeClr>
                </a:solidFill>
              </a:rPr>
              <a:t>耶穌在十字架上為我們的罪而死是痛苦的，但祂完全順服</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因為這是上帝的旨意。</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我們首先必須希望上帝的旨意在我們的生活中實現，而不是我的旨意。</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0241"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05917"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r xmlns:a="http://schemas.openxmlformats.org/drawingml/2006/main">
              <a:rPr lang="zh-TW" altLang="en-US" sz="3600">
                <a:solidFill>
                  <a:srgbClr val="0070c0"/>
                </a:solidFill>
              </a:rPr>
              <a:t> </a:t>
            </a:r>
            <a:r xmlns:a="http://schemas.openxmlformats.org/drawingml/2006/main">
              <a:rPr lang="zh-TW" altLang="ko-KR" sz="3600">
                <a:solidFill>
                  <a:srgbClr val="0070c0"/>
                </a:solidFill>
              </a:rPr>
              <a:t>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耶穌在這片土地上是無罪的，因為祂完全遵循神的旨意。</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70501" y="768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7689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耶穌被捕前在哪裡禱告？</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耶路撒冷聖殿</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36713"/>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客西馬尼園</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馬克樓上的房間</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加利利湖</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353671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②</a:t>
            </a:r>
            <a:r xmlns:a="http://schemas.openxmlformats.org/drawingml/2006/main">
              <a:rPr lang="zh-TW" altLang="ko-KR" sz="2800">
                <a:solidFill>
                  <a:srgbClr val="ff0000"/>
                </a:solidFill>
              </a:rPr>
              <a:t>客西馬尼園</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6241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62416"/>
            <a:ext cx="983695" cy="648072"/>
          </a:xfrm>
          <a:prstGeom prst="rect">
            <a:avLst/>
          </a:prstGeom>
          <a:noFill/>
        </p:spPr>
      </p:pic>
      <p:sp>
        <p:nvSpPr>
          <p:cNvPr id="23" name="TextBox 22"/>
          <p:cNvSpPr txBox="1"/>
          <p:nvPr/>
        </p:nvSpPr>
        <p:spPr>
          <a:xfrm>
            <a:off x="467543" y="1248167"/>
            <a:ext cx="8208912" cy="2828905"/>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他又走遠一點，臉伏在地，禱告說：“我父啊，倘若可行，求你叫這杯離開我。然而不要照我的意思，只要照你的意思。”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馬修</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26:39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第86章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耶穌死在十字架上。</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tretch>
            <a:fillRect/>
          </a:stretch>
        </p:blipFill>
        <p:spPr>
          <a:xfrm>
            <a:off x="3995936" y="1988840"/>
            <a:ext cx="5148064" cy="3960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耶穌大聲呼叫說：“父啊，我將我的靈魂交在你手裡。”說完這句話，他就嚥下了最後一口氣。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路克</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23：</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耶穌被羅馬士兵俘虜，頭上戴著荊棘王冠，受到嘲笑，背著十字架，被帶到山上處決。</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0"/>
            <a:ext cx="9141579"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292244"/>
            <a:ext cx="9078915" cy="1554326"/>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然後，耶穌和兩個罪犯一起被釘在十字架上。百姓們都站在那裡觀看，統治者們甚至對他嗤之以鼻。</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1" y="0"/>
            <a:ext cx="9144001"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50" y="5473005"/>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“父親，原諒他們，因為他們不知道自己在做什麼。”耶穌為殺害他的人祈禱。</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699792" y="188640"/>
            <a:ext cx="3625708" cy="502613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34"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耶穌說：“成了！”他低下頭，交出了他的靈魂。</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57332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9589" y="5805264"/>
            <a:ext cx="9144000" cy="954107"/>
          </a:xfrm>
          <a:prstGeom prst="rect">
            <a:avLst/>
          </a:prstGeom>
          <a:noFill/>
        </p:spPr>
        <p:txBody>
          <a:bodyPr wrap="square">
            <a:spAutoFit/>
          </a:bodyPr>
          <a:lstStyle/>
          <a:p>
            <a:pPr xmlns:a="http://schemas.openxmlformats.org/drawingml/2006/main" lvl="0">
              <a:defRPr/>
            </a:pPr>
            <a:r xmlns:a="http://schemas.openxmlformats.org/drawingml/2006/main">
              <a:rPr altLang="ko-KR" lang="zh-TW" sz="2800">
                <a:solidFill>
                  <a:schemeClr val="tx1">
                    <a:lumMod val="65000"/>
                    <a:lumOff val="35000"/>
                  </a:schemeClr>
                </a:solidFill>
              </a:rPr>
              <a:t>拉撒路的妹妹對遲到的耶穌說：“耶穌，如果你早在這裡，我兄弟就不會死了。”</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53" y="4621743"/>
            <a:ext cx="9107238" cy="222482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就在這時，聖殿的幔子從上到下裂成了兩半。大地震動，岩石裂開。釘死耶穌的士兵看見這一幕，都驚恐萬狀，驚呼：“他真是神的兒子啊！”</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 y="-12578"/>
            <a:ext cx="9143983" cy="444969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126812"/>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8925" y="12950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3337" y="126812"/>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600">
                <a:solidFill>
                  <a:schemeClr val="tx1">
                    <a:lumMod val="65000"/>
                    <a:lumOff val="35000"/>
                  </a:schemeClr>
                </a:solidFill>
              </a:rPr>
              <a:t>無罪的耶穌代表我們受苦受死，償還了我們的罪。</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因此，我們不需要自己掏錢。</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感謝耶穌，我們得救了。</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我們一刻都不能忘記這一點。</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25246"/>
            <a:ext cx="4053592" cy="572949"/>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4677" y="928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571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耶穌是救主，祂為我們的罪死在十字架上，拯救了我們。</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5118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928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耶穌是和誰一起釘十字架的？</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弟子</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女性</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祭司</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犯罪分子</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犯罪分子</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5479"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4828" y="29559"/>
            <a:ext cx="983695" cy="648072"/>
          </a:xfrm>
          <a:prstGeom prst="rect">
            <a:avLst/>
          </a:prstGeom>
          <a:noFill/>
        </p:spPr>
      </p:pic>
      <p:sp>
        <p:nvSpPr>
          <p:cNvPr id="23" name="TextBox 22"/>
          <p:cNvSpPr txBox="1"/>
          <p:nvPr/>
        </p:nvSpPr>
        <p:spPr>
          <a:xfrm>
            <a:off x="467544" y="1988840"/>
            <a:ext cx="8208912" cy="228598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耶穌大聲呼叫說：“父啊，我將我的靈魂交在你手裡。”說完這句話，他就嚥下了最後一口氣。</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路克</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23：</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46</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第87章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空墓</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44066" y="1988840"/>
            <a:ext cx="5090594" cy="38273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這時，她轉過身來，看到耶穌站在那裡，但她沒有意識到那是耶穌。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約翰</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20：</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抹大拉的馬利亞到墳墓去探望死去的耶穌。然而，墓室的石門卻是敞開著的。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4" y="-27383"/>
            <a:ext cx="9158793" cy="5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墳墓裡並沒有耶穌的屍體。瑪麗認為有人偷走了耶穌的屍體。</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4335"/>
            <a:ext cx="9144000" cy="58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天使出現並問。 “你哭什麼？”馬利亞回答說：“有人偷走了耶穌的身體。”</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1208"/>
            <a:ext cx="9144000" cy="58264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21702" y="5736158"/>
            <a:ext cx="9134646" cy="1077218"/>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耶穌說：“把墳墓的石門拆掉。”耶穌命令說：“拉撒路，出來吧。”</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t="13"/>
          <a:stretch>
            <a:fillRect/>
          </a:stretch>
        </p:blipFill>
        <p:spPr>
          <a:xfrm>
            <a:off x="21702" y="2902"/>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當她轉身時，耶穌活著回來了。但馬利亞不認識耶穌。她不認為耶穌會復活。</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080" y="-14599"/>
            <a:ext cx="9144000" cy="54598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「瑪利亞…」只有當耶穌呼喚時，瑪利亞才認出他。 「主啊，你真的復活了。」耶穌死後三天就復活了。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776" y="0"/>
            <a:ext cx="9144000" cy="547300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772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82696"/>
            <a:ext cx="983695" cy="648072"/>
          </a:xfrm>
          <a:prstGeom prst="rect">
            <a:avLst/>
          </a:prstGeom>
          <a:noFill/>
        </p:spPr>
      </p:pic>
      <p:sp>
        <p:nvSpPr>
          <p:cNvPr id="17" name="TextBox 16"/>
          <p:cNvSpPr txBox="1"/>
          <p:nvPr/>
        </p:nvSpPr>
        <p:spPr>
          <a:xfrm>
            <a:off x="380230" y="1124744"/>
            <a:ext cx="8352928" cy="4616926"/>
          </a:xfrm>
          <a:prstGeom prst="rect">
            <a:avLst/>
          </a:prstGeom>
          <a:noFill/>
        </p:spPr>
        <p:txBody>
          <a:bodyPr wrap="square">
            <a:spAutoFit/>
          </a:bodyPr>
          <a:lstStyle/>
          <a:p>
            <a:pPr xmlns:a="http://schemas.openxmlformats.org/drawingml/2006/main" algn="ctr">
              <a:defRPr/>
            </a:pPr>
            <a:r xmlns:a="http://schemas.openxmlformats.org/drawingml/2006/main">
              <a:rPr lang="zh-TW" altLang="ko-KR" sz="3300">
                <a:solidFill>
                  <a:schemeClr val="tx1">
                    <a:lumMod val="65000"/>
                    <a:lumOff val="35000"/>
                  </a:schemeClr>
                </a:solidFill>
              </a:rPr>
              <a:t>世界上沒有人死了</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又活過來了。</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但唯一一位從死裡復活的耶穌仍然活著。</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聖經說信耶穌的人也會復活</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像耶穌一樣。</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所以我們一定不能失去希望</a:t>
            </a:r>
            <a:endParaRPr xmlns:a="http://schemas.openxmlformats.org/drawingml/2006/main" lang="en-US" altLang="ko-KR" sz="3300">
              <a:solidFill>
                <a:schemeClr val="tx1">
                  <a:lumMod val="65000"/>
                  <a:lumOff val="35000"/>
                </a:schemeClr>
              </a:solidFill>
            </a:endParaRPr>
          </a:p>
          <a:p>
            <a:pPr xmlns:a="http://schemas.openxmlformats.org/drawingml/2006/main" algn="ctr">
              <a:defRPr/>
            </a:pPr>
            <a:r xmlns:a="http://schemas.openxmlformats.org/drawingml/2006/main">
              <a:rPr lang="zh-TW" altLang="ko-KR" sz="3300">
                <a:solidFill>
                  <a:schemeClr val="tx1">
                    <a:lumMod val="65000"/>
                    <a:lumOff val="35000"/>
                  </a:schemeClr>
                </a:solidFill>
              </a:rPr>
              <a:t>為了永生。</a:t>
            </a:r>
            <a:endParaRPr xmlns:a="http://schemas.openxmlformats.org/drawingml/2006/main" lang="en-US" altLang="ko-KR" sz="33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8656" y="205543"/>
            <a:ext cx="4053592" cy="573602"/>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637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耶穌是戰勝死亡、復活的得勝之主。</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1144"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835696" y="12928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當馬利亞看到墳墓裡沒有耶穌時，她有什麼想法？</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耶穌復活了！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這不是耶穌的墳墓！</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有人偷走了耶穌的屍體！</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門徒買了耶穌的屍體！</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52404"/>
            <a:ext cx="8712968" cy="512966"/>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③</a:t>
            </a:r>
            <a:r xmlns:a="http://schemas.openxmlformats.org/drawingml/2006/main">
              <a:rPr lang="zh-TW" altLang="ko-KR" sz="2800">
                <a:solidFill>
                  <a:srgbClr val="ff0000"/>
                </a:solidFill>
              </a:rPr>
              <a:t>有人偷走了耶穌的屍體！</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8443" y="735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這時，她轉過身來，看到耶穌站在那裡，但她沒有意識到那是耶穌。</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約翰</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20：</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第88章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升天的耶穌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3707904" y="2055135"/>
            <a:ext cx="5432160" cy="385358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說完這句話，他就被升到他們眼前，一朵雲遮住了他們的視線。</a:t>
            </a:r>
            <a:r xmlns:a="http://schemas.openxmlformats.org/drawingml/2006/main">
              <a:rPr lang="zh-T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32"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門徒們不知道耶穌已經復活，他們感到恐懼和失望。</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714" y="-35761"/>
            <a:ext cx="9144000" cy="52649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復活的耶穌來到他們中間，向他們展示他的手和肋旁，說：“不要再懷疑了，要相信。”</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1"/>
            <a:ext cx="9144000" cy="544522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6731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altLang="ko-KR" lang="zh-TW" sz="2800">
                <a:solidFill>
                  <a:schemeClr val="tx1">
                    <a:lumMod val="65000"/>
                    <a:lumOff val="35000"/>
                  </a:schemeClr>
                </a:solidFill>
              </a:rPr>
              <a:t>令人驚訝的是，拉撒路死後三天，他就走了。人們見狀很高興，讚美神。</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67" l="80" r="70" t="113"/>
          <a:stretch>
            <a:fillRect/>
          </a:stretch>
        </p:blipFill>
        <p:spPr>
          <a:xfrm>
            <a:off x="0" y="-14287"/>
            <a:ext cx="9144000" cy="524348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157192"/>
            <a:ext cx="9134646" cy="155602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然後，耶穌說他會回到天父上帝那裡，並應許他會差遣聖靈。</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8495"/>
            <a:ext cx="9144000" cy="510367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380672"/>
            <a:ext cx="9134646" cy="1456373"/>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耶穌命令祂的門徒為祂作見證，直到世界的末了，傳播福音並教導神的話語。</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3"/>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耶穌完成了這片土地上的所有使命後，在門徒面前升到了天上。他向我們保證有一天他會回到這片土地。</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
            <a:ext cx="9144000" cy="55172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25746"/>
            <a:ext cx="4053592" cy="696274"/>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22" y="8161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528" y="49777"/>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lang="zh-TW" altLang="ko-KR" sz="3600">
                <a:solidFill>
                  <a:schemeClr val="tx1">
                    <a:lumMod val="65000"/>
                    <a:lumOff val="35000"/>
                  </a:schemeClr>
                </a:solidFill>
              </a:rPr>
              <a:t>耶穌在升天前吩咐門徒將福音傳到地極。</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教會是一群耶穌的門徒。</a:t>
            </a:r>
            <a:r xmlns:a="http://schemas.openxmlformats.org/drawingml/2006/main">
              <a:rPr lang="zh-TW" altLang="en-US" sz="3600">
                <a:solidFill>
                  <a:schemeClr val="tx1">
                    <a:lumMod val="65000"/>
                    <a:lumOff val="35000"/>
                  </a:schemeClr>
                </a:solidFill>
              </a:rPr>
              <a:t> </a:t>
            </a:r>
            <a:r xmlns:a="http://schemas.openxmlformats.org/drawingml/2006/main">
              <a:rPr lang="zh-TW" altLang="ko-KR" sz="3600">
                <a:solidFill>
                  <a:schemeClr val="tx1">
                    <a:lumMod val="65000"/>
                    <a:lumOff val="35000"/>
                  </a:schemeClr>
                </a:solidFill>
              </a:rPr>
              <a:t>身為耶穌的門徒，我們必須到處傳福音。我們必須成為耶穌的見證人。</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5715" y="219398"/>
            <a:ext cx="4053592" cy="569272"/>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5032" y="8154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6356" y="13816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耶穌還活著，坐在神的右邊，祂會如所應許的回到地上。</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33485"/>
            <a:ext cx="4053592" cy="698060"/>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767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111828"/>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復活的耶穌向門徒展示了什麼？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手腳上的指甲痕</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頭上有刺痕</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背部鞭痕</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臉上有瘀傷</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0928"/>
            <a:ext cx="8712968"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①</a:t>
            </a:r>
            <a:r xmlns:a="http://schemas.openxmlformats.org/drawingml/2006/main">
              <a:rPr lang="zh-TW" altLang="ko-KR" sz="2800">
                <a:solidFill>
                  <a:srgbClr val="ff0000"/>
                </a:solidFill>
              </a:rPr>
              <a:t>手腳上的指甲痕</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4819" y="7655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112603"/>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說完這句話，他就被升到他們眼前，一朵雲遮住了他們的視線。</a:t>
            </a:r>
            <a:r xmlns:a="http://schemas.openxmlformats.org/drawingml/2006/main">
              <a:rPr lang="zh-T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第89章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聖靈已經降臨</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7" name="그림 16"/>
          <p:cNvPicPr>
            <a:picLocks noChangeAspect="1"/>
          </p:cNvPicPr>
          <p:nvPr/>
        </p:nvPicPr>
        <p:blipFill rotWithShape="1">
          <a:blip r:embed="rId8"/>
          <a:srcRect t="40" b="240"/>
          <a:stretch>
            <a:fillRect/>
          </a:stretch>
        </p:blipFill>
        <p:spPr>
          <a:xfrm>
            <a:off x="4258230" y="1959038"/>
            <a:ext cx="4879884" cy="39182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他們所有人都被聖靈充滿，並在聖靈的幫助下開始說起其他語言。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088" y="5157192"/>
            <a:ext cx="9134632" cy="155602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正如耶穌所說，門徒們在耶路撒冷。五旬節那天，他們都聚集在一處。</a:t>
            </a:r>
            <a:r xmlns:a="http://schemas.openxmlformats.org/drawingml/2006/main">
              <a:rPr lang="zh-T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t="200" b="140"/>
          <a:stretch>
            <a:fillRect/>
          </a:stretch>
        </p:blipFill>
        <p:spPr>
          <a:xfrm>
            <a:off x="-1" y="-8629"/>
            <a:ext cx="9144001" cy="49497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8808" y="11260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5735" y="96915"/>
            <a:ext cx="983695" cy="648072"/>
          </a:xfrm>
          <a:prstGeom prst="rect">
            <a:avLst/>
          </a:prstGeom>
          <a:noFill/>
        </p:spPr>
      </p:pic>
      <p:sp>
        <p:nvSpPr>
          <p:cNvPr id="17" name="TextBox 16"/>
          <p:cNvSpPr txBox="1"/>
          <p:nvPr/>
        </p:nvSpPr>
        <p:spPr>
          <a:xfrm>
            <a:off x="323528" y="1570465"/>
            <a:ext cx="8352928" cy="3018679"/>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耶穌使拉撒路復活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按他的話。</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有一天我們會死，但我們會復活，因為我們相信耶穌。</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你必須是帶著復活希望而生活的基督徒。</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259988"/>
            <a:ext cx="9078915" cy="1558006"/>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突然，一陣如同狂風吹過的聲音傳來，充滿了他們所坐的整個房子。</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1488" y="-27384"/>
            <a:ext cx="9144000" cy="51845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462901"/>
            <a:ext cx="9134646" cy="1374144"/>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然後每個人的頭上都出現了火舌，然後所有人都被聖靈充滿，開始用其他語言說話。</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t="40" b="240"/>
          <a:stretch>
            <a:fillRect/>
          </a:stretch>
        </p:blipFill>
        <p:spPr>
          <a:xfrm>
            <a:off x="9354" y="-1"/>
            <a:ext cx="9134646" cy="54629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805264"/>
            <a:ext cx="9134646" cy="1003206"/>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當每個人都感到驚訝時，彼得開始向他們傳講耶穌和福音。</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rcRect l="120" t="140" r="70" b="120"/>
          <a:stretch>
            <a:fillRect/>
          </a:stretch>
        </p:blipFill>
        <p:spPr>
          <a:xfrm>
            <a:off x="0"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人們聆聽福音、悔改並受洗。當天有超過3000人受洗。</a:t>
            </a:r>
            <a:r xmlns:a="http://schemas.openxmlformats.org/drawingml/2006/main">
              <a:rPr lang="zh-T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120" t="140" r="70" b="110"/>
          <a:stretch>
            <a:fillRect/>
          </a:stretch>
        </p:blipFill>
        <p:spPr>
          <a:xfrm>
            <a:off x="13088" y="-6658"/>
            <a:ext cx="9130911" cy="530786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6538"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658"/>
            <a:ext cx="983695" cy="648072"/>
          </a:xfrm>
          <a:prstGeom prst="rect">
            <a:avLst/>
          </a:prstGeom>
          <a:noFill/>
        </p:spPr>
      </p:pic>
      <p:sp>
        <p:nvSpPr>
          <p:cNvPr id="17" name="TextBox 16"/>
          <p:cNvSpPr txBox="1"/>
          <p:nvPr/>
        </p:nvSpPr>
        <p:spPr>
          <a:xfrm>
            <a:off x="380230" y="1124744"/>
            <a:ext cx="8352928" cy="39882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耶穌差遣聖靈給他的門徒。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聖靈賜給彼得傳福音的智慧和能力。</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聖靈在所有相信耶穌的人心中。</a:t>
            </a:r>
            <a:r xmlns:a="http://schemas.openxmlformats.org/drawingml/2006/main">
              <a:rPr lang="zh-TW" altLang="en-US" sz="3200">
                <a:solidFill>
                  <a:schemeClr val="tx1">
                    <a:lumMod val="65000"/>
                    <a:lumOff val="35000"/>
                  </a:schemeClr>
                </a:solidFill>
              </a:rPr>
              <a:t> </a:t>
            </a:r>
            <a:r xmlns:a="http://schemas.openxmlformats.org/drawingml/2006/main">
              <a:rPr lang="zh-TW" altLang="ko-KR" sz="3200">
                <a:solidFill>
                  <a:schemeClr val="tx1">
                    <a:lumMod val="65000"/>
                    <a:lumOff val="35000"/>
                  </a:schemeClr>
                </a:solidFill>
              </a:rPr>
              <a:t>不要忘記，聖靈是賜給我們傳福音智慧和勇氣的那一位，正如祂賜給彼得智慧和能力一樣。</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32" y="168928"/>
            <a:ext cx="4053592" cy="572117"/>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573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1321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耶穌將聖靈賜給所有相信祂的人來幫助我們。</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03626" y="9938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278296" y="117491"/>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當聖靈降臨時，他們聽到了什麼？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喇叭聲</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雷聲</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猛烈的風吹過</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祈禱聲</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1856"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③</a:t>
            </a:r>
            <a:r xmlns:a="http://schemas.openxmlformats.org/drawingml/2006/main">
              <a:rPr lang="zh-TW" altLang="ko-KR" sz="2800">
                <a:solidFill>
                  <a:srgbClr val="ff0000"/>
                </a:solidFill>
              </a:rPr>
              <a:t>猛烈的風吹過</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85761" y="6815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4" y="1988840"/>
            <a:ext cx="8208912" cy="173353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他們所有人都被聖靈充滿，並在聖靈的幫助下開始說起其他語言。</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90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腓利向埃塞俄比亞人傳福音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211960" y="1959038"/>
            <a:ext cx="4932040"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然後腓利從這段經文開始，告訴他關於耶穌的好消息。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8：</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782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4112"/>
            <a:ext cx="983695" cy="648072"/>
          </a:xfrm>
          <a:prstGeom prst="rect">
            <a:avLst/>
          </a:prstGeom>
          <a:noFill/>
        </p:spPr>
      </p:pic>
      <p:sp>
        <p:nvSpPr>
          <p:cNvPr id="23" name="TextBox 22"/>
          <p:cNvSpPr txBox="1"/>
          <p:nvPr/>
        </p:nvSpPr>
        <p:spPr>
          <a:xfrm>
            <a:off x="539552" y="1646798"/>
            <a:ext cx="8208912" cy="2523247"/>
          </a:xfrm>
          <a:prstGeom prst="rect">
            <a:avLst/>
          </a:prstGeom>
          <a:noFill/>
        </p:spPr>
        <p:txBody>
          <a:bodyPr wrap="square">
            <a:spAutoFit/>
          </a:bodyPr>
          <a:lstStyle/>
          <a:p>
            <a:pPr xmlns:a="http://schemas.openxmlformats.org/drawingml/2006/main" lvl="0">
              <a:defRPr/>
            </a:pPr>
            <a:r xmlns:a="http://schemas.openxmlformats.org/drawingml/2006/main">
              <a:rPr altLang="ko-KR" lang="zh-TW" sz="4000"/>
              <a:t>因為我的這個兒子死了又活了；他迷路了，又被發現了。”於是他們開始慶祝。</a:t>
            </a:r>
            <a:endParaRPr xmlns:a="http://schemas.openxmlformats.org/drawingml/2006/main" altLang="en-US" lang="ko-KR" sz="40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路克</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15:24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7887" y="226160"/>
            <a:ext cx="4053592" cy="57203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98490"/>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12161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耶穌是使死人復活的生命之主。</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085184"/>
            <a:ext cx="9134632" cy="1551836"/>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有一天，主的一位天使對信耶穌的腓利說：“往南走，走那條路——沙漠之路。”</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902" y="1"/>
            <a:ext cx="9125016" cy="49411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54" y="5733256"/>
            <a:ext cx="9078915" cy="1046638"/>
          </a:xfrm>
          <a:prstGeom prst="rect">
            <a:avLst/>
          </a:prstGeom>
          <a:noFill/>
        </p:spPr>
        <p:txBody>
          <a:bodyPr wrap="square">
            <a:spAutoFit/>
          </a:bodyPr>
          <a:lstStyle/>
          <a:p>
            <a:pPr xmlns:a="http://schemas.openxmlformats.org/drawingml/2006/main" lvl="0">
              <a:defRPr/>
            </a:pPr>
            <a:r xmlns:a="http://schemas.openxmlformats.org/drawingml/2006/main">
              <a:rPr lang="zh-TW" altLang="ko-KR" sz="3100">
                <a:solidFill>
                  <a:schemeClr val="tx1">
                    <a:lumMod val="65000"/>
                    <a:lumOff val="35000"/>
                  </a:schemeClr>
                </a:solidFill>
              </a:rPr>
              <a:t>他依照天使所說的，出發前往南部沙漠。他想知道天使為何派他來</a:t>
            </a:r>
            <a:r xmlns:a="http://schemas.openxmlformats.org/drawingml/2006/main">
              <a:rPr lang="zh-TW" altLang="ko-KR" sz="3200">
                <a:solidFill>
                  <a:schemeClr val="tx1">
                    <a:lumMod val="65000"/>
                    <a:lumOff val="35000"/>
                  </a:schemeClr>
                </a:solidFill>
              </a:rPr>
              <a:t>。</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685" y="5022541"/>
            <a:ext cx="9134646" cy="179545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當時，負責埃塞俄比亞國家錢財的太監正在馬車上，閱讀先知以賽亞的著作。菲利普走近問。 “你明白你所讀的內容嗎？”</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l="90"/>
          <a:stretch>
            <a:fillRect/>
          </a:stretch>
        </p:blipFill>
        <p:spPr>
          <a:xfrm>
            <a:off x="-12536" y="1"/>
            <a:ext cx="4512528" cy="4869159"/>
          </a:xfrm>
          <a:prstGeom prst="rect">
            <a:avLst/>
          </a:prstGeom>
        </p:spPr>
      </p:pic>
      <p:pic>
        <p:nvPicPr>
          <p:cNvPr id="3" name="그림 2"/>
          <p:cNvPicPr>
            <a:picLocks noChangeAspect="1"/>
          </p:cNvPicPr>
          <p:nvPr/>
        </p:nvPicPr>
        <p:blipFill rotWithShape="1">
          <a:blip r:embed="rId3"/>
          <a:srcRect l="50"/>
          <a:stretch>
            <a:fillRect/>
          </a:stretch>
        </p:blipFill>
        <p:spPr>
          <a:xfrm>
            <a:off x="4644008" y="-2911"/>
            <a:ext cx="4499992" cy="48691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「除非有人向我解釋，否則我怎麼能理解呢？」他說。腓利從這段經文開始，告訴他有關耶穌的好消息。</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5496" y="-10263"/>
            <a:ext cx="9144000" cy="547701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088" y="5290084"/>
            <a:ext cx="9107238" cy="1556486"/>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埃塞俄比亞人接待了耶穌後，高興地回到了自己的國家。腓利感謝聖靈帶領他到達那裡。</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574" y="-25255"/>
            <a:ext cx="9144000" cy="53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6512" y="6842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95308" y="103694"/>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腓力不能完全明白，但還是遵守了聖靈的命令。這樣他就可以向埃塞俄比亞人傳福音。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有時我們會處於一種無法理解的境地。</a:t>
            </a:r>
            <a:r xmlns:a="http://schemas.openxmlformats.org/drawingml/2006/main">
              <a:rPr lang="zh-TW" altLang="en-US" sz="3200">
                <a:solidFill>
                  <a:schemeClr val="tx1">
                    <a:lumMod val="65000"/>
                    <a:lumOff val="35000"/>
                  </a:schemeClr>
                </a:solidFill>
              </a:rPr>
              <a:t> </a:t>
            </a:r>
            <a:r xmlns:a="http://schemas.openxmlformats.org/drawingml/2006/main">
              <a:rPr lang="zh-TW" altLang="ko-KR" sz="3200">
                <a:solidFill>
                  <a:schemeClr val="tx1">
                    <a:lumMod val="65000"/>
                    <a:lumOff val="35000"/>
                  </a:schemeClr>
                </a:solidFill>
              </a:rPr>
              <a:t>但如果你在那一刻就相信神並在聖靈裡順服他，你也可以成為一個有信心的人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那些傳福音的人。</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98187"/>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08132" y="114104"/>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耶穌是引導我們應該與之見面的關係的那一位。</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9639" y="10190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94090" y="85926"/>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腓力會見的埃塞俄比亞太監負責什麼？</a:t>
            </a:r>
            <a:r xmlns:a="http://schemas.openxmlformats.org/drawingml/2006/main">
              <a:rPr lang="zh-TW" altLang="en-US" sz="3200">
                <a:solidFill>
                  <a:schemeClr val="tx1">
                    <a:lumMod val="65000"/>
                    <a:lumOff val="35000"/>
                  </a:schemeClr>
                </a:solidFill>
              </a:rPr>
              <a:t> </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掌管軍隊。</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他是他國家的廚師。</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他</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曾是</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在</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收費</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的</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他的</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國家的</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錢。</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他控制了國家的崇拜。</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③</a:t>
            </a:r>
            <a:r xmlns:a="http://schemas.openxmlformats.org/drawingml/2006/main">
              <a:rPr lang="zh-TW" altLang="ko-KR" sz="2800">
                <a:solidFill>
                  <a:srgbClr val="ff0000"/>
                </a:solidFill>
              </a:rPr>
              <a:t>他掌管國家的錢財。</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66771"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195736" y="112603"/>
            <a:ext cx="983695" cy="648072"/>
          </a:xfrm>
          <a:prstGeom prst="rect">
            <a:avLst/>
          </a:prstGeom>
          <a:noFill/>
        </p:spPr>
      </p:pic>
      <p:sp>
        <p:nvSpPr>
          <p:cNvPr id="23" name="TextBox 22"/>
          <p:cNvSpPr txBox="1"/>
          <p:nvPr/>
        </p:nvSpPr>
        <p:spPr>
          <a:xfrm>
            <a:off x="467544" y="2636912"/>
            <a:ext cx="8208912" cy="1733158"/>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然後腓力從這段經文開始，告訴他關於耶穌的好消息。</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8：</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35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91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掃羅遇見耶穌</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53216" y="143826"/>
            <a:ext cx="4053592" cy="69246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15394" y="933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42785" y="6981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耶穌來時，拉撒路死了多少天了？</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一日</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兩天</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50895"/>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三天</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四天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4347299"/>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③</a:t>
            </a:r>
            <a:r xmlns:a="http://schemas.openxmlformats.org/drawingml/2006/main">
              <a:rPr altLang="ko-KR" lang="zh-TW" sz="2800">
                <a:solidFill>
                  <a:srgbClr val="ff0000"/>
                </a:solidFill>
              </a:rPr>
              <a:t>三天</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2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他倒在地上，聽見有聲音對他說：“掃羅，掃羅，你為什麼迫害我？”</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62" y="5589240"/>
            <a:ext cx="9134632" cy="10668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有一個人名叫掃羅，他恨惡那些相信耶穌的人，他也恨惡教會。</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7398" y="-27383"/>
            <a:ext cx="9144000" cy="54726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589240"/>
            <a:ext cx="9134646" cy="1000154"/>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掃羅非常恨耶穌，以至於他前往大馬士革逮捕基督徒。</a:t>
            </a:r>
            <a:endParaRPr xmlns:a="http://schemas.openxmlformats.org/drawingml/2006/main" lang="ko-KR" altLang="en-US" sz="30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104" y="-21952"/>
            <a:ext cx="9144000" cy="54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094" y="5473005"/>
            <a:ext cx="9078915"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當他在旅途中接近大馬士革時，突然一道光從天而降，在他周圍閃爍。他聽到一個聲音：“掃羅，掃羅，你為什麼迫害我？”</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3"/>
          <a:stretch>
            <a:fillRect/>
          </a:stretch>
        </p:blipFill>
        <p:spPr>
          <a:xfrm>
            <a:off x="3552" y="1"/>
            <a:ext cx="9144000" cy="54730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「主啊，你是誰？」掃羅問。 “我就是你們所迫害的耶穌。”掃羅對耶穌還活著感到驚訝。他以為耶穌死了。</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76" y="4899105"/>
            <a:ext cx="9107238" cy="17950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掃羅遇見了耶穌，就成了一個新人。於是他成為使徒保羅，努力向外邦人傳福音，寫了許多聖經書籍。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8186" y="1"/>
            <a:ext cx="9144000"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808"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8426"/>
            <a:ext cx="983695" cy="648072"/>
          </a:xfrm>
          <a:prstGeom prst="rect">
            <a:avLst/>
          </a:prstGeom>
          <a:noFill/>
        </p:spPr>
      </p:pic>
      <p:sp>
        <p:nvSpPr>
          <p:cNvPr id="17" name="TextBox 16"/>
          <p:cNvSpPr txBox="1"/>
          <p:nvPr/>
        </p:nvSpPr>
        <p:spPr>
          <a:xfrm>
            <a:off x="300569" y="1124744"/>
            <a:ext cx="8512250" cy="39882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掃羅是個逼迫教會的人，但神稱他為使徒。</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掃羅遇見了耶穌，過著與以前完全不同的生活。</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你做了什麼改變</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自從你遇見耶穌？</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那些遇見耶穌的人必須過著與以往不同的生活。</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3809" y="239099"/>
            <a:ext cx="4053592" cy="568621"/>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14224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耶穌赦免像掃羅這樣的惡人，並呼召他們，並設立他們為工人。</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62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3635"/>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掃羅為何去大馬士革？</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逮捕基督徒。</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去旅行。</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進行禮拜。</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傳福音</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87402"/>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①</a:t>
            </a:r>
            <a:r xmlns:a="http://schemas.openxmlformats.org/drawingml/2006/main">
              <a:rPr lang="zh-TW" altLang="ko-KR" sz="2800">
                <a:solidFill>
                  <a:srgbClr val="ff0000"/>
                </a:solidFill>
              </a:rPr>
              <a:t>逮捕基督徒。</a:t>
            </a:r>
            <a:endParaRPr xmlns:a="http://schemas.openxmlformats.org/drawingml/2006/main" lang="en-US" alt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4043"/>
            <a:ext cx="983695" cy="648072"/>
          </a:xfrm>
          <a:prstGeom prst="rect">
            <a:avLst/>
          </a:prstGeom>
          <a:noFill/>
        </p:spPr>
      </p:pic>
      <p:sp>
        <p:nvSpPr>
          <p:cNvPr id="23" name="TextBox 22"/>
          <p:cNvSpPr txBox="1"/>
          <p:nvPr/>
        </p:nvSpPr>
        <p:spPr>
          <a:xfrm>
            <a:off x="467544" y="2123061"/>
            <a:ext cx="8208912" cy="1732659"/>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他倒在地上，聽見有聲音對他說：“掃羅，掃羅，你為什麼迫害我？”</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614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43653"/>
            <a:ext cx="983695" cy="648072"/>
          </a:xfrm>
          <a:prstGeom prst="rect">
            <a:avLst/>
          </a:prstGeom>
          <a:noFill/>
        </p:spPr>
      </p:pic>
      <p:sp>
        <p:nvSpPr>
          <p:cNvPr id="23" name="TextBox 22"/>
          <p:cNvSpPr txBox="1"/>
          <p:nvPr/>
        </p:nvSpPr>
        <p:spPr>
          <a:xfrm>
            <a:off x="539552" y="1228397"/>
            <a:ext cx="8208912" cy="4475173"/>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耶穌對她說：“復活在我，生命也在我。信我的人，雖然死了，也必復活；信我的人，雖然死了，也必復活。”</a:t>
            </a:r>
            <a:endParaRPr xmlns:a="http://schemas.openxmlformats.org/drawingml/2006/main" altLang="ko-KR" lang="en-US" sz="3600"/>
          </a:p>
          <a:p>
            <a:pPr xmlns:a="http://schemas.openxmlformats.org/drawingml/2006/main" lvl="0">
              <a:defRPr/>
            </a:pPr>
            <a:r xmlns:a="http://schemas.openxmlformats.org/drawingml/2006/main">
              <a:rPr altLang="ko-KR" lang="zh-TW" sz="3600"/>
              <a:t>凡活著並相信我的人將永遠不死。你相信這個嗎？”</a:t>
            </a:r>
            <a:endParaRPr xmlns:a="http://schemas.openxmlformats.org/drawingml/2006/main" altLang="ko-KR" lang="en-US" sz="3600"/>
          </a:p>
          <a:p>
            <a:pPr xmlns:a="http://schemas.openxmlformats.org/drawingml/2006/main" lvl="0">
              <a:defRPr/>
            </a:pPr>
            <a:r xmlns:a="http://schemas.openxmlformats.org/drawingml/2006/main">
              <a:rPr altLang="ko-KR" lang="zh-TW" sz="3600"/>
              <a:t> </a:t>
            </a:r>
            <a:endParaRPr xmlns:a="http://schemas.openxmlformats.org/drawingml/2006/main" altLang="ko-KR" lang="en-US" sz="3600"/>
          </a:p>
          <a:p>
            <a:pPr lvl="0">
              <a:defRPr/>
            </a:pPr>
            <a:endParaRPr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約翰</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11：</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25-26</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92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保羅的好朋友巴拿巴。</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357923" y="1959038"/>
            <a:ext cx="478607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3" y="1002266"/>
            <a:ext cx="8208912" cy="39393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但巴拿巴帶他去見宗徒們。他告訴他們掃羅在旅途中如何見到主，主對他說話，以及他如何在大馬士革勇敢地奉耶穌的名傳道。</a:t>
            </a:r>
            <a:r xmlns:a="http://schemas.openxmlformats.org/drawingml/2006/main">
              <a:rPr lang="zh-T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保羅遇見耶穌後，他想見耶穌的門徒。</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0"/>
            <a:ext cx="9144000" cy="5780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294" y="5290468"/>
            <a:ext cx="9134646" cy="155610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但耶穌的門徒害怕保羅。因為他們不知道保羅遇見耶穌後就信了耶穌。</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3446" y="14543"/>
            <a:ext cx="9140554" cy="51426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18" y="5805264"/>
            <a:ext cx="9078915"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巴拿巴幫助了保羅。 “他真的遇見了耶穌，徹底改變了！”</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6518" y="-20473"/>
            <a:ext cx="9137482" cy="582573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466749"/>
            <a:ext cx="9134646" cy="1370296"/>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“我還看到保羅在大馬士革傳道，他去那裡逮捕基督徒！”門徒很容易就和保羅成了朋友。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0"/>
            <a:ext cx="9134646" cy="546674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5288340"/>
            <a:ext cx="8784976"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此後，巴拿巴和保羅成了好朋友，一起到世界各地傳福音。</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765" y="0"/>
            <a:ext cx="9144000" cy="52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49477"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82696"/>
            <a:ext cx="983695" cy="648072"/>
          </a:xfrm>
          <a:prstGeom prst="rect">
            <a:avLst/>
          </a:prstGeom>
          <a:noFill/>
        </p:spPr>
      </p:pic>
      <p:sp>
        <p:nvSpPr>
          <p:cNvPr id="17" name="TextBox 16"/>
          <p:cNvSpPr txBox="1"/>
          <p:nvPr/>
        </p:nvSpPr>
        <p:spPr>
          <a:xfrm>
            <a:off x="300569" y="1124744"/>
            <a:ext cx="8512250" cy="3502501"/>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迫害教會的保羅遇見了耶穌，成為了一個新人，但人們不相信他。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但神預備了巴拿巴並創造了他</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保羅的好同事。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像保羅和巴拿巴一樣，我們應該成為信仰的好朋友，互相幫助。</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646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095757" y="10683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耶穌派給我們一位朋友，當我們遇到困難時，祂可以幫助我們。</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5925885"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63928" y="82353"/>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當保羅遇到困難時，誰幫助他並成為朋友？</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彼得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約翰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50751"/>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巴拿巴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菲利普</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5800" y="4346766"/>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③</a:t>
            </a:r>
            <a:r xmlns:a="http://schemas.openxmlformats.org/drawingml/2006/main">
              <a:rPr lang="zh-TW" altLang="ko-KR" sz="2800">
                <a:solidFill>
                  <a:srgbClr val="ff0000"/>
                </a:solidFill>
              </a:rPr>
              <a:t>巴拿巴</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第74章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2129464"/>
            <a:ext cx="4176464" cy="2097731"/>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耶穌顯聖容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39952" y="2060848"/>
            <a:ext cx="5004048" cy="37871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30107" y="7944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50705"/>
            <a:ext cx="983695" cy="648072"/>
          </a:xfrm>
          <a:prstGeom prst="rect">
            <a:avLst/>
          </a:prstGeom>
          <a:noFill/>
        </p:spPr>
      </p:pic>
      <p:sp>
        <p:nvSpPr>
          <p:cNvPr id="23" name="TextBox 22"/>
          <p:cNvSpPr txBox="1"/>
          <p:nvPr/>
        </p:nvSpPr>
        <p:spPr>
          <a:xfrm>
            <a:off x="467544" y="1052736"/>
            <a:ext cx="8208912" cy="3938902"/>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但巴拿巴帶他去見宗徒們。他告訴他們掃羅在旅途中如何見到主，主對他說話，以及他如何在大馬士革勇敢地奉耶穌的名傳道。</a:t>
            </a:r>
            <a:r xmlns:a="http://schemas.openxmlformats.org/drawingml/2006/main">
              <a:rPr lang="zh-TW" altLang="en-US" sz="3600"/>
              <a:t> </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9:27</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93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多卡斯復活了。</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129201" y="1959038"/>
            <a:ext cx="5027149" cy="394418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4" y="978651"/>
            <a:ext cx="8208912" cy="3386453"/>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彼得把他們都打發出了房間。然後他跪下來祈禱。他轉向死去的女人，說：“塔比莎，站起來。”她睜開眼睛，看到彼得，她坐了起來。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 y="5780782"/>
            <a:ext cx="9134632"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有一個門徒名叫多加，常行善事，幫助窮人。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0"/>
            <a:ext cx="9144001"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812" y="5280308"/>
            <a:ext cx="9134646" cy="1556737"/>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大約就在那時，她生病並去世了。她的鄰居非常傷心，把彼得帶了回來。</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0"/>
            <a:ext cx="9144000"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39" y="5457808"/>
            <a:ext cx="9078915" cy="1369712"/>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當彼得到達時，所有接受過她幫助的人都在哭泣，展示他收到的作為禮物的衣服。</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0"/>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5733256"/>
            <a:ext cx="9134646" cy="1065689"/>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彼得把他們都打發出了房間。然後他跪下來祈禱。</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54" y="0"/>
            <a:ext cx="9134646"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229200"/>
            <a:ext cx="9107238" cy="136972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「多卡斯，站起來！」彼得說。她睜開眼睛，坐了起來，看到了彼得。眾人見狀都很高興，村裡很多人都信了耶穌。</a:t>
            </a:r>
            <a:endParaRPr xmlns:a="http://schemas.openxmlformats.org/drawingml/2006/main" lang="en-US" altLang="ko-KR"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0651" y="-9939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127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35393"/>
            <a:ext cx="983695" cy="648072"/>
          </a:xfrm>
          <a:prstGeom prst="rect">
            <a:avLst/>
          </a:prstGeom>
          <a:noFill/>
        </p:spPr>
      </p:pic>
      <p:sp>
        <p:nvSpPr>
          <p:cNvPr id="17" name="TextBox 16"/>
          <p:cNvSpPr txBox="1"/>
          <p:nvPr/>
        </p:nvSpPr>
        <p:spPr>
          <a:xfrm>
            <a:off x="300569" y="1124744"/>
            <a:ext cx="8512250" cy="429307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彼得是耶穌的門徒，他能夠做耶穌所做的事</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當他在這個地球上的時候。</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000">
                <a:solidFill>
                  <a:schemeClr val="tx1">
                    <a:lumMod val="65000"/>
                    <a:lumOff val="35000"/>
                  </a:schemeClr>
                </a:solidFill>
              </a:rPr>
              <a:t>耶穌告訴他的門徒，他們也會做他所做的同樣的事情。</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zh-TW" altLang="ko-KR" sz="3000">
                <a:solidFill>
                  <a:schemeClr val="tx1">
                    <a:lumMod val="65000"/>
                    <a:lumOff val="35000"/>
                  </a:schemeClr>
                </a:solidFill>
              </a:rPr>
              <a:t>我們是耶穌的門徒。</a:t>
            </a:r>
            <a:endParaRPr xmlns:a="http://schemas.openxmlformats.org/drawingml/2006/main" lang="en-US" altLang="ko-KR" sz="3000">
              <a:solidFill>
                <a:schemeClr val="tx1">
                  <a:lumMod val="65000"/>
                  <a:lumOff val="35000"/>
                </a:schemeClr>
              </a:solidFill>
            </a:endParaRPr>
          </a:p>
          <a:p>
            <a:pPr xmlns:a="http://schemas.openxmlformats.org/drawingml/2006/main" algn="ctr">
              <a:defRPr/>
            </a:pPr>
            <a:r xmlns:a="http://schemas.openxmlformats.org/drawingml/2006/main">
              <a:rPr lang="zh-TW" altLang="ko-KR" sz="3000">
                <a:solidFill>
                  <a:schemeClr val="tx1">
                    <a:lumMod val="65000"/>
                    <a:lumOff val="35000"/>
                  </a:schemeClr>
                </a:solidFill>
              </a:rPr>
              <a:t>我們需要學習並記住耶穌在這片土地上所做的事情，並像耶穌一樣做同樣的事情。</a:t>
            </a:r>
            <a:endParaRPr xmlns:a="http://schemas.openxmlformats.org/drawingml/2006/main" lang="en-US" altLang="ko-KR" sz="30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04019" y="195625"/>
            <a:ext cx="4053592" cy="57399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2600"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60865"/>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耶穌賦予門徒力量，使他們能夠傳福音。</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在那裡，他在他們面前變了形。他的臉如太陽般光彩照人，他的衣服潔白如光。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17：</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68443" y="70199"/>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108114"/>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當彼得來到多加時，人們都很悲傷，他們向他展示了什麼？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多卡斯做的衣服。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多卡斯做的飯菜。</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多卡斯的兒子</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多卡斯的信。</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2778873"/>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①</a:t>
            </a:r>
            <a:r xmlns:a="http://schemas.openxmlformats.org/drawingml/2006/main">
              <a:rPr lang="zh-TW" altLang="ko-KR" sz="2800">
                <a:solidFill>
                  <a:srgbClr val="ff0000"/>
                </a:solidFill>
              </a:rPr>
              <a:t>多卡斯做的衣服。</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7632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4100" y="119449"/>
            <a:ext cx="983695" cy="648072"/>
          </a:xfrm>
          <a:prstGeom prst="rect">
            <a:avLst/>
          </a:prstGeom>
          <a:noFill/>
        </p:spPr>
      </p:pic>
      <p:sp>
        <p:nvSpPr>
          <p:cNvPr id="23" name="TextBox 22"/>
          <p:cNvSpPr txBox="1"/>
          <p:nvPr/>
        </p:nvSpPr>
        <p:spPr>
          <a:xfrm>
            <a:off x="467543" y="1050660"/>
            <a:ext cx="8208912" cy="3386452"/>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彼得把他們都打發出了房間。然後他跪下來祈禱。他轉向死去的女人，說：“塔比莎，站起來。”她睜開眼睛，看到彼得，她坐了起來。</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9：</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94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哥尼流，一位得救的外邦人</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rcRect l="10" t="40" r="30" b="170"/>
          <a:stretch>
            <a:fillRect/>
          </a:stretch>
        </p:blipFill>
        <p:spPr>
          <a:xfrm>
            <a:off x="4211960" y="1782107"/>
            <a:ext cx="4932040" cy="402744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138920"/>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與彼得一起來的受割禮的信徒對於聖靈的恩賜甚至澆灌在外邦人身上感到驚訝。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 10 章：</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085184"/>
            <a:ext cx="9134632" cy="1608986"/>
          </a:xfrm>
          <a:prstGeom prst="rect">
            <a:avLst/>
          </a:prstGeom>
          <a:noFill/>
        </p:spPr>
        <p:txBody>
          <a:bodyPr wrap="square">
            <a:spAutoFit/>
          </a:bodyPr>
          <a:lstStyle/>
          <a:p>
            <a:pPr xmlns:a="http://schemas.openxmlformats.org/drawingml/2006/main" lvl="0">
              <a:defRPr/>
            </a:pPr>
            <a:r xmlns:a="http://schemas.openxmlformats.org/drawingml/2006/main">
              <a:rPr lang="zh-TW" altLang="ko-KR" sz="2500">
                <a:solidFill>
                  <a:schemeClr val="tx1">
                    <a:lumMod val="65000"/>
                    <a:lumOff val="35000"/>
                  </a:schemeClr>
                </a:solidFill>
              </a:rPr>
              <a:t>在凱撒利亞，有一個名叫科尼利厄斯的人，他是義大利軍團的百夫長。</a:t>
            </a:r>
            <a:endParaRPr xmlns:a="http://schemas.openxmlformats.org/drawingml/2006/main" lang="en-US" altLang="ko-KR" sz="2500">
              <a:solidFill>
                <a:schemeClr val="tx1">
                  <a:lumMod val="65000"/>
                  <a:lumOff val="35000"/>
                </a:schemeClr>
              </a:solidFill>
            </a:endParaRPr>
          </a:p>
          <a:p>
            <a:pPr xmlns:a="http://schemas.openxmlformats.org/drawingml/2006/main" lvl="0">
              <a:defRPr/>
            </a:pPr>
            <a:r xmlns:a="http://schemas.openxmlformats.org/drawingml/2006/main">
              <a:rPr lang="zh-TW" altLang="ko-KR" sz="2500">
                <a:solidFill>
                  <a:schemeClr val="tx1">
                    <a:lumMod val="65000"/>
                    <a:lumOff val="35000"/>
                  </a:schemeClr>
                </a:solidFill>
              </a:rPr>
              <a:t>他和他的全家都很虔誠，敬畏上帝。他慷慨地向有需要的人捐款，並定期向上帝祈禱。</a:t>
            </a:r>
            <a:endParaRPr xmlns:a="http://schemas.openxmlformats.org/drawingml/2006/main" lang="en-US" altLang="ko-KR" sz="2500">
              <a:solidFill>
                <a:schemeClr val="tx1">
                  <a:lumMod val="65000"/>
                  <a:lumOff val="35000"/>
                </a:schemeClr>
              </a:solidFill>
            </a:endParaRPr>
          </a:p>
        </p:txBody>
      </p:sp>
      <p:pic>
        <p:nvPicPr>
          <p:cNvPr id="3" name="그림 2"/>
          <p:cNvPicPr>
            <a:picLocks noChangeAspect="1"/>
          </p:cNvPicPr>
          <p:nvPr/>
        </p:nvPicPr>
        <p:blipFill rotWithShape="1">
          <a:blip r:embed="rId2"/>
          <a:srcRect l="110" t="160" r="110" b="100"/>
          <a:stretch>
            <a:fillRect/>
          </a:stretch>
        </p:blipFill>
        <p:spPr>
          <a:xfrm>
            <a:off x="-2715" y="-1"/>
            <a:ext cx="9146715" cy="50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74" y="5375344"/>
            <a:ext cx="9134646" cy="155695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有一天，哥尼流在禱告時聽到了上帝的聲音。 “派人成為一個名叫彼得的人。”</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90" t="30" r="90" b="160"/>
          <a:stretch>
            <a:fillRect/>
          </a:stretch>
        </p:blipFill>
        <p:spPr>
          <a:xfrm>
            <a:off x="0" y="-1"/>
            <a:ext cx="9151104"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57671"/>
            <a:ext cx="9078915" cy="1179374"/>
          </a:xfrm>
          <a:prstGeom prst="rect">
            <a:avLst/>
          </a:prstGeom>
          <a:noFill/>
        </p:spPr>
        <p:txBody>
          <a:bodyPr wrap="square">
            <a:spAutoFit/>
          </a:bodyPr>
          <a:lstStyle/>
          <a:p>
            <a:pPr xmlns:a="http://schemas.openxmlformats.org/drawingml/2006/main" lvl="0">
              <a:defRPr/>
            </a:pPr>
            <a:r xmlns:a="http://schemas.openxmlformats.org/drawingml/2006/main">
              <a:rPr lang="zh-TW" altLang="ko-KR" sz="2400">
                <a:solidFill>
                  <a:schemeClr val="tx1">
                    <a:lumMod val="65000"/>
                    <a:lumOff val="35000"/>
                  </a:schemeClr>
                </a:solidFill>
              </a:rPr>
              <a:t>那時，彼得也在禱告中看見了這個異象。上帝從天上賜給他猶太人不能吃的動物，並命令他吃。</a:t>
            </a:r>
            <a:r xmlns:a="http://schemas.openxmlformats.org/drawingml/2006/main">
              <a:rPr lang="zh-TW" altLang="en-US" sz="2400">
                <a:solidFill>
                  <a:schemeClr val="tx1">
                    <a:lumMod val="65000"/>
                    <a:lumOff val="35000"/>
                  </a:schemeClr>
                </a:solidFill>
              </a:rPr>
              <a:t> </a:t>
            </a:r>
            <a:r xmlns:a="http://schemas.openxmlformats.org/drawingml/2006/main">
              <a:rPr lang="zh-TW" altLang="ko-KR" sz="2400">
                <a:solidFill>
                  <a:schemeClr val="tx1">
                    <a:lumMod val="65000"/>
                    <a:lumOff val="35000"/>
                  </a:schemeClr>
                </a:solidFill>
              </a:rPr>
              <a:t>“不要稱上帝所潔淨的任何事物為不潔淨的。”</a:t>
            </a:r>
            <a:endParaRPr xmlns:a="http://schemas.openxmlformats.org/drawingml/2006/main" lang="ko-KR" altLang="en-US" sz="24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1"/>
            <a:ext cx="9144000" cy="565767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最終，彼得跟隨哥尼流所派的人來到哥尼流的家。</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rcRect l="20" t="160" r="20" b="200"/>
          <a:stretch>
            <a:fillRect/>
          </a:stretch>
        </p:blipFill>
        <p:spPr>
          <a:xfrm>
            <a:off x="0" y="-1"/>
            <a:ext cx="9144000" cy="515719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50" y="5309900"/>
            <a:ext cx="9107238" cy="1555720"/>
          </a:xfrm>
          <a:prstGeom prst="rect">
            <a:avLst/>
          </a:prstGeom>
          <a:noFill/>
        </p:spPr>
        <p:txBody>
          <a:bodyPr wrap="square">
            <a:spAutoFit/>
          </a:bodyPr>
          <a:lstStyle/>
          <a:p>
            <a:pPr xmlns:a="http://schemas.openxmlformats.org/drawingml/2006/main" lvl="0">
              <a:defRPr/>
            </a:pPr>
            <a:r xmlns:a="http://schemas.openxmlformats.org/drawingml/2006/main">
              <a:rPr lang="zh-TW" altLang="ko-KR" sz="2400">
                <a:solidFill>
                  <a:schemeClr val="tx1">
                    <a:lumMod val="65000"/>
                    <a:lumOff val="35000"/>
                  </a:schemeClr>
                </a:solidFill>
              </a:rPr>
              <a:t>彼得向哥尼流和他的家人傳講耶穌和福音。然後聖靈降臨在他們身上。他一看這個，就意識到了； “即使是外邦人，只要相信耶穌，也能得救！”</a:t>
            </a:r>
            <a:endParaRPr xmlns:a="http://schemas.openxmlformats.org/drawingml/2006/main" lang="en-US" altLang="ko-KR" sz="2400">
              <a:solidFill>
                <a:schemeClr val="tx1">
                  <a:lumMod val="65000"/>
                  <a:lumOff val="35000"/>
                </a:schemeClr>
              </a:solidFill>
            </a:endParaRPr>
          </a:p>
        </p:txBody>
      </p:sp>
      <p:pic>
        <p:nvPicPr>
          <p:cNvPr id="6" name="그림 5"/>
          <p:cNvPicPr>
            <a:picLocks noChangeAspect="1"/>
          </p:cNvPicPr>
          <p:nvPr/>
        </p:nvPicPr>
        <p:blipFill rotWithShape="1">
          <a:blip r:embed="rId2"/>
          <a:srcRect l="10" t="40" r="30" b="170"/>
          <a:stretch>
            <a:fillRect/>
          </a:stretch>
        </p:blipFill>
        <p:spPr>
          <a:xfrm>
            <a:off x="0" y="-248"/>
            <a:ext cx="9144000" cy="515744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10369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366"/>
            <a:ext cx="983695" cy="648072"/>
          </a:xfrm>
          <a:prstGeom prst="rect">
            <a:avLst/>
          </a:prstGeom>
          <a:noFill/>
        </p:spPr>
      </p:pic>
      <p:sp>
        <p:nvSpPr>
          <p:cNvPr id="17" name="TextBox 16"/>
          <p:cNvSpPr txBox="1"/>
          <p:nvPr/>
        </p:nvSpPr>
        <p:spPr>
          <a:xfrm>
            <a:off x="323528" y="1124744"/>
            <a:ext cx="8663919" cy="3712051"/>
          </a:xfrm>
          <a:prstGeom prst="rect">
            <a:avLst/>
          </a:prstGeom>
          <a:noFill/>
        </p:spPr>
        <p:txBody>
          <a:bodyPr wrap="square">
            <a:spAutoFit/>
          </a:bodyPr>
          <a:lstStyle/>
          <a:p>
            <a:pPr xmlns:a="http://schemas.openxmlformats.org/drawingml/2006/main" algn="ctr">
              <a:defRPr/>
            </a:pPr>
            <a:r xmlns:a="http://schemas.openxmlformats.org/drawingml/2006/main">
              <a:rPr lang="zh-TW" altLang="ko-KR" sz="3400">
                <a:solidFill>
                  <a:schemeClr val="tx1">
                    <a:lumMod val="65000"/>
                    <a:lumOff val="35000"/>
                  </a:schemeClr>
                </a:solidFill>
              </a:rPr>
              <a:t>彼得認為只有猶太人才能相信耶穌並得救。</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zh-TW" altLang="ko-KR" sz="3400">
                <a:solidFill>
                  <a:schemeClr val="tx1">
                    <a:lumMod val="65000"/>
                    <a:lumOff val="35000"/>
                  </a:schemeClr>
                </a:solidFill>
              </a:rPr>
              <a:t>但神的福音對全世界人民一視同仁。</a:t>
            </a:r>
            <a:endParaRPr xmlns:a="http://schemas.openxmlformats.org/drawingml/2006/main" lang="en-US" altLang="ko-KR" sz="3400">
              <a:solidFill>
                <a:schemeClr val="tx1">
                  <a:lumMod val="65000"/>
                  <a:lumOff val="35000"/>
                </a:schemeClr>
              </a:solidFill>
            </a:endParaRPr>
          </a:p>
          <a:p>
            <a:pPr xmlns:a="http://schemas.openxmlformats.org/drawingml/2006/main" algn="ctr">
              <a:defRPr/>
            </a:pPr>
            <a:r xmlns:a="http://schemas.openxmlformats.org/drawingml/2006/main">
              <a:rPr lang="zh-TW" altLang="ko-KR" sz="3400">
                <a:solidFill>
                  <a:schemeClr val="tx1">
                    <a:lumMod val="65000"/>
                    <a:lumOff val="35000"/>
                  </a:schemeClr>
                </a:solidFill>
              </a:rPr>
              <a:t>我們必須向世界上的每個人傳福音，以便他們能得救。</a:t>
            </a:r>
            <a:endParaRPr xmlns:a="http://schemas.openxmlformats.org/drawingml/2006/main" lang="en-US" altLang="ko-KR" sz="34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耶穌帶著彼得、雅各和約翰，帶領他們獨自上了一座高山。</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4933" y="0"/>
            <a:ext cx="9175579"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45993"/>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6472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耶穌將救恩賜給每一個相信祂的人，無論國籍或地位為何。</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solidFill>
                  <a:srgbClr val="ff0000"/>
                </a:solidFill>
              </a:rPr>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5959133" y="11779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彼得在禱告時看到了什麼異象？</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耶穌從天而降。</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聖經從天而降。</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天使從天而降。</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猶太人不能吃的動物是從天上降下來的。</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1040" y="5138028"/>
            <a:ext cx="8712968" cy="95410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猶太人不能吃的動物是從天上降下來的。</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7931" y="9945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38050" y="52256"/>
            <a:ext cx="983695" cy="648072"/>
          </a:xfrm>
          <a:prstGeom prst="rect">
            <a:avLst/>
          </a:prstGeom>
          <a:noFill/>
        </p:spPr>
      </p:pic>
      <p:sp>
        <p:nvSpPr>
          <p:cNvPr id="23" name="TextBox 22"/>
          <p:cNvSpPr txBox="1"/>
          <p:nvPr/>
        </p:nvSpPr>
        <p:spPr>
          <a:xfrm>
            <a:off x="467543" y="1282936"/>
            <a:ext cx="8208912" cy="229008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與彼得一起來的受割禮的信徒對於聖靈的恩賜甚至澆灌在外邦人身上感到驚訝。</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 10 章：</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95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唱讚美詩</a:t>
            </a:r>
            <a:endParaRPr xmlns:a="http://schemas.openxmlformats.org/drawingml/2006/main" lang="en-US" altLang="ko-KR" sz="4000"/>
          </a:p>
          <a:p>
            <a:pPr xmlns:a="http://schemas.openxmlformats.org/drawingml/2006/main" algn="ctr">
              <a:defRPr/>
            </a:pPr>
            <a:r xmlns:a="http://schemas.openxmlformats.org/drawingml/2006/main">
              <a:rPr lang="zh-TW" altLang="ko-KR" sz="4000"/>
              <a:t>即使在監獄裡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4064474" y="2060848"/>
            <a:ext cx="5079526" cy="3819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556792"/>
            <a:ext cx="8208912" cy="2289403"/>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大約午夜時分，保羅和西拉正在向上帝祈禱並唱詩，其他囚犯也在聽他們講話。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16：</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26"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保羅和西拉盡力向腓力傳福音。但憎恨它的人卻毆打保羅和西拉，並將他們關進監獄。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5004048" cy="5473005"/>
          </a:xfrm>
          <a:prstGeom prst="rect">
            <a:avLst/>
          </a:prstGeom>
        </p:spPr>
      </p:pic>
      <p:pic>
        <p:nvPicPr>
          <p:cNvPr id="4" name="그림 3"/>
          <p:cNvPicPr>
            <a:picLocks noChangeAspect="1"/>
          </p:cNvPicPr>
          <p:nvPr/>
        </p:nvPicPr>
        <p:blipFill rotWithShape="1">
          <a:blip r:embed="rId3"/>
          <a:srcRect l="30" r="60"/>
          <a:stretch>
            <a:fillRect/>
          </a:stretch>
        </p:blipFill>
        <p:spPr>
          <a:xfrm>
            <a:off x="4572000" y="0"/>
            <a:ext cx="4565958" cy="545105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22"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保羅和西拉即使在監獄裡也禱告讚美神。監獄裡的所有人都聽到了這句話。</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6124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533" y="5042118"/>
            <a:ext cx="9078915" cy="179492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然後突然發生了一場大地震，所有的監獄門都打開了。獄卒很擔心，因為他以為囚犯們已經逃走了。</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0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733256"/>
            <a:ext cx="9134646" cy="94186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保羅大喊：「別擔心！我們都在這裡！” “先生，我該怎麼做才能得救？”獄卒問。</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54" y="-99392"/>
            <a:ext cx="9144000" cy="568863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524" y="5042118"/>
            <a:ext cx="9107238" cy="179492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“相信主耶穌，你和你的家人都會得救！”當晚的那一刻，獄卒將他們帶走並清洗了他們的傷口。然後他和他的全家立即受了洗。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
            <a:ext cx="9144000" cy="494116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739" y="5311848"/>
            <a:ext cx="9134632" cy="155377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在那裡，他在他們面前變了形。他的臉如太陽般光彩照人，他的衣服潔白如光。</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466" y="1"/>
            <a:ext cx="9146466"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10075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0757"/>
            <a:ext cx="983695" cy="648072"/>
          </a:xfrm>
          <a:prstGeom prst="rect">
            <a:avLst/>
          </a:prstGeom>
          <a:noFill/>
        </p:spPr>
      </p:pic>
      <p:sp>
        <p:nvSpPr>
          <p:cNvPr id="17" name="TextBox 16"/>
          <p:cNvSpPr txBox="1"/>
          <p:nvPr/>
        </p:nvSpPr>
        <p:spPr>
          <a:xfrm>
            <a:off x="323528" y="910440"/>
            <a:ext cx="8663919" cy="4507380"/>
          </a:xfrm>
          <a:prstGeom prst="rect">
            <a:avLst/>
          </a:prstGeom>
          <a:noFill/>
        </p:spPr>
        <p:txBody>
          <a:bodyPr wrap="square">
            <a:spAutoFit/>
          </a:bodyPr>
          <a:lstStyle/>
          <a:p>
            <a:pPr xmlns:a="http://schemas.openxmlformats.org/drawingml/2006/main" algn="ctr">
              <a:defRPr/>
            </a:pPr>
            <a:r xmlns:a="http://schemas.openxmlformats.org/drawingml/2006/main">
              <a:rPr lang="zh-TW" altLang="ko-KR" sz="2900">
                <a:solidFill>
                  <a:schemeClr val="tx1">
                    <a:lumMod val="65000"/>
                    <a:lumOff val="35000"/>
                  </a:schemeClr>
                </a:solidFill>
              </a:rPr>
              <a:t>保羅和西拉沒有失望，他們禱告讚美，</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儘管他們被打死了。</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然後神打開了監獄的門，給了他們傳福音的機會</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給獄卒和他的家人。</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我們也有遇到麻煩的時候。</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如果你不讓自己失望並繼續祈禱和讚美，上帝就會拯救你</a:t>
            </a:r>
            <a:endParaRPr xmlns:a="http://schemas.openxmlformats.org/drawingml/2006/main" lang="en-US" altLang="ko-KR" sz="2900">
              <a:solidFill>
                <a:schemeClr val="tx1">
                  <a:lumMod val="65000"/>
                  <a:lumOff val="35000"/>
                </a:schemeClr>
              </a:solidFill>
            </a:endParaRPr>
          </a:p>
          <a:p>
            <a:pPr xmlns:a="http://schemas.openxmlformats.org/drawingml/2006/main" algn="ctr">
              <a:defRPr/>
            </a:pPr>
            <a:r xmlns:a="http://schemas.openxmlformats.org/drawingml/2006/main">
              <a:rPr lang="zh-TW" altLang="ko-KR" sz="2900">
                <a:solidFill>
                  <a:schemeClr val="tx1">
                    <a:lumMod val="65000"/>
                    <a:lumOff val="35000"/>
                  </a:schemeClr>
                </a:solidFill>
              </a:rPr>
              <a:t>以一種令人驚奇的方式。</a:t>
            </a:r>
            <a:endParaRPr xmlns:a="http://schemas.openxmlformats.org/drawingml/2006/main" lang="en-US" altLang="ko-KR" sz="29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7389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耶穌給了我力量去克服一切困難和困難。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48603" y="118352"/>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保羅和西拉在監獄裡做了什麼？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他們在哭。</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他們求饒命。</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他們很失望。</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他們祈禱並唱讚美詩。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他們祈禱並唱讚美詩。</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13623"/>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91643" y="4958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467543" y="1143956"/>
            <a:ext cx="8208912" cy="228504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大約午夜時分，保羅和西拉正在向上帝祈禱並唱詩，其他囚犯也在聽他們講話。</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16：</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96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9157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保羅向王傳福音</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267355" y="1959038"/>
            <a:ext cx="4876645" cy="382529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2598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保羅回答說：“無論時間長短，我祈求上帝，不僅是你，而且是今天所有聽我講話的人，都可以成為像我這樣的人，除了這些鎖鏈。”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26：</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3005"/>
            <a:ext cx="9134632"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保羅傳福音，最後在耶路撒冷被囚。亞基帕王詢問囚犯保羅的罪。</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36512" y="0"/>
            <a:ext cx="9180512"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606" y="5310788"/>
            <a:ext cx="9134646" cy="1554831"/>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“你有權利為自己說話！”亞基帕給了保羅時間開始辯護。</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2190"/>
            <a:ext cx="9144000" cy="52890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42" y="5450997"/>
            <a:ext cx="9078915" cy="138499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保羅利用這個機會傳福音。 “國王啊，我希望你能像我一樣，除了這些鎖鏈！”</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3"/>
          <a:stretch>
            <a:fillRect/>
          </a:stretch>
        </p:blipFill>
        <p:spPr>
          <a:xfrm>
            <a:off x="0" y="22008"/>
            <a:ext cx="9144000" cy="52071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王查不出保羅有什麼罪。保羅想去羅馬向皇帝傳福音。</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24279"/>
            <a:ext cx="9144000" cy="578098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就在這時，摩西和以利亞出現在他們面前，正在與耶穌交談。</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9391" y="6656"/>
            <a:ext cx="897387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487068"/>
            <a:ext cx="9107238" cy="1369026"/>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最終，保羅向羅馬皇帝上訴。身為囚犯，保羅乘船去見羅馬皇帝。</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0" y="16864"/>
            <a:ext cx="9144000" cy="550036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67150" y="132390"/>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112" y="71688"/>
            <a:ext cx="983695" cy="648072"/>
          </a:xfrm>
          <a:prstGeom prst="rect">
            <a:avLst/>
          </a:prstGeom>
          <a:noFill/>
        </p:spPr>
      </p:pic>
      <p:sp>
        <p:nvSpPr>
          <p:cNvPr id="17" name="TextBox 16"/>
          <p:cNvSpPr txBox="1"/>
          <p:nvPr/>
        </p:nvSpPr>
        <p:spPr>
          <a:xfrm>
            <a:off x="240040" y="1142270"/>
            <a:ext cx="8663919" cy="3989800"/>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保羅是囚犯，但他自豪地傳福音</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在國王面前對他自己進行審判。</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因為他不以福音為恥，他相信這是一個值得驕傲的真理。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無論我們遇見誰，我們都需要能夠自信、勇敢地傳講耶穌的福音。</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1418" y="234969"/>
            <a:ext cx="4053592" cy="572751"/>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20560" y="65601"/>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12172"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耶穌比世界上最高的人高得多。</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2697" y="24281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75355" y="7726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89806" y="61465"/>
            <a:ext cx="983695" cy="648072"/>
          </a:xfrm>
          <a:prstGeom prst="rect">
            <a:avLst/>
          </a:prstGeom>
          <a:noFill/>
        </p:spPr>
      </p:pic>
      <p:sp>
        <p:nvSpPr>
          <p:cNvPr id="23" name="TextBox 22"/>
          <p:cNvSpPr txBox="1"/>
          <p:nvPr/>
        </p:nvSpPr>
        <p:spPr>
          <a:xfrm>
            <a:off x="323528" y="1340768"/>
            <a:ext cx="8424936"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當保羅受審的王給他說話的機會時，保羅做了什麼？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他傳揚耶穌的福音。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他指責一個壞人。</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他請求釋放。</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他祈禱並唱讚美詩。</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34549" y="27809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①</a:t>
            </a:r>
            <a:r xmlns:a="http://schemas.openxmlformats.org/drawingml/2006/main">
              <a:rPr lang="zh-TW" altLang="ko-KR" sz="2800">
                <a:solidFill>
                  <a:srgbClr val="ff0000"/>
                </a:solidFill>
              </a:rPr>
              <a:t>他傳揚耶穌的福音。</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40"/>
          <a:stretch>
            <a:fillRect/>
          </a:stretch>
        </p:blipFill>
        <p:spPr>
          <a:xfrm>
            <a:off x="6133499"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40"/>
          <a:stretch>
            <a:fillRect/>
          </a:stretch>
        </p:blipFill>
        <p:spPr>
          <a:xfrm flipH="1">
            <a:off x="2005576" y="39657"/>
            <a:ext cx="983695" cy="648072"/>
          </a:xfrm>
          <a:prstGeom prst="rect">
            <a:avLst/>
          </a:prstGeom>
          <a:noFill/>
        </p:spPr>
      </p:pic>
      <p:sp>
        <p:nvSpPr>
          <p:cNvPr id="23" name="TextBox 22"/>
          <p:cNvSpPr txBox="1"/>
          <p:nvPr/>
        </p:nvSpPr>
        <p:spPr>
          <a:xfrm>
            <a:off x="452238" y="1420265"/>
            <a:ext cx="8208912" cy="2862322"/>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保羅回答說：“無論時間長短，我祈求上帝，不僅是你，而且是今天所有聽我講話的人，都可以成為像我這樣的人，除了這些鎖鏈。”</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26：</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29</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97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船正在沉沒！</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7" name="그림 6"/>
          <p:cNvPicPr>
            <a:picLocks noChangeAspect="1"/>
          </p:cNvPicPr>
          <p:nvPr/>
        </p:nvPicPr>
        <p:blipFill rotWithShape="1">
          <a:blip r:embed="rId8"/>
          <a:stretch>
            <a:fillRect/>
          </a:stretch>
        </p:blipFill>
        <p:spPr>
          <a:xfrm>
            <a:off x="3748890" y="1959038"/>
            <a:ext cx="5395110" cy="38884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並說：『保羅，不要害怕。你必須在凱撒面前受審；上帝仁慈地賜給了你所有與你一起航行的人的生命。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27：</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保羅與其他囚犯一起被乘船帶到羅馬。</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0851" y="-19487"/>
            <a:ext cx="9144000" cy="582475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5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然而，由於颱風的影響，該船有沉沒的危險。每個人都害怕得發抖。</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805264"/>
            <a:ext cx="9078915"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保羅向神禱告並告訴人們。 “別害怕，上帝說沒有人會死。”</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3"/>
          <a:stretch>
            <a:fillRect/>
          </a:stretch>
        </p:blipFill>
        <p:spPr>
          <a:xfrm>
            <a:off x="0" y="-4197"/>
            <a:ext cx="9144000" cy="566544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1" y="5883621"/>
            <a:ext cx="9134646" cy="943899"/>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有聲音從雲中說：「這是我的兒子，我所愛的；和他在一起我很高興。聽他的！”</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538810" y="2902"/>
            <a:ext cx="810978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船沉了，但正如保羅所說，人們都可以登陸島上，沒有一個人死亡。</a:t>
            </a:r>
            <a:r xmlns:a="http://schemas.openxmlformats.org/drawingml/2006/main">
              <a:rPr lang="zh-TW" altLang="en-US" sz="2800">
                <a:solidFill>
                  <a:schemeClr val="tx1">
                    <a:lumMod val="65000"/>
                    <a:lumOff val="35000"/>
                  </a:schemeClr>
                </a:solidFill>
              </a:rPr>
              <a:t> </a:t>
            </a:r>
            <a:endParaRPr xmlns:a="http://schemas.openxmlformats.org/drawingml/2006/main" lang="en-US" altLang="ko-KR"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4677" y="1"/>
            <a:ext cx="9144000" cy="580526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661248"/>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保羅在島上傳講耶穌，將榮耀歸給上帝。</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8381" y="1"/>
            <a:ext cx="9144000" cy="56612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9843" y="189652"/>
            <a:ext cx="4053592" cy="694268"/>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8343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76868"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即使在船即將沉沒的危機時刻，保羅也禱告鼓勵他人。</a:t>
            </a:r>
            <a:r xmlns:a="http://schemas.openxmlformats.org/drawingml/2006/main">
              <a:rPr lang="zh-TW" altLang="en-US" sz="3200">
                <a:solidFill>
                  <a:schemeClr val="tx1">
                    <a:lumMod val="65000"/>
                    <a:lumOff val="35000"/>
                  </a:schemeClr>
                </a:solidFill>
              </a:rPr>
              <a:t> </a:t>
            </a:r>
            <a:r xmlns:a="http://schemas.openxmlformats.org/drawingml/2006/main">
              <a:rPr lang="zh-TW" altLang="ko-KR" sz="3200">
                <a:solidFill>
                  <a:schemeClr val="tx1">
                    <a:lumMod val="65000"/>
                    <a:lumOff val="35000"/>
                  </a:schemeClr>
                </a:solidFill>
              </a:rPr>
              <a:t>最後他們都得救了</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正如保羅所說。</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上帝的子民有責任透過禱告向世界傳遞上帝的旨意以及上帝救恩的好消息。</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209584"/>
            <a:ext cx="4053592" cy="569561"/>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506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3582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耶穌是世界上所有生命的主人。沒有他的允許，任何東西都不會死。</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75355" y="3275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7292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當船遇到颱風時保羅做了什麼？</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他哭了。</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他跳進海裡了。</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他與飛行員打架。</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他向上帝祈禱。</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10992"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他向上帝祈禱。</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4120" y="208806"/>
            <a:ext cx="4053592" cy="694164"/>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12172" y="49777"/>
            <a:ext cx="983695" cy="648072"/>
          </a:xfrm>
          <a:prstGeom prst="rect">
            <a:avLst/>
          </a:prstGeom>
          <a:noFill/>
        </p:spPr>
      </p:pic>
      <p:sp>
        <p:nvSpPr>
          <p:cNvPr id="23" name="TextBox 22"/>
          <p:cNvSpPr txBox="1"/>
          <p:nvPr/>
        </p:nvSpPr>
        <p:spPr>
          <a:xfrm>
            <a:off x="467544" y="1820270"/>
            <a:ext cx="8208912" cy="2283100"/>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並說：『保羅，不要害怕。你必須在凱撒面前受審；上帝仁慈地賜給了你所有與你一起航行的人的生命。</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使徒行傳</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27：</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24</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4"/>
            <a:ext cx="3081848"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98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保羅為阿尼西母懇求</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51888" y="1988840"/>
            <a:ext cx="5400526" cy="383114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我為我的兒子阿尼西母向你呼籲，他在我被囚禁期間成為了我的兒子。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腓利門</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345753"/>
            <a:ext cx="9134632" cy="1557967"/>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阿尼西母是腓利門的僕人。但他未經主人允許就偷偷溜到了羅馬。</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479"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3" y="5440214"/>
            <a:ext cx="9134646" cy="1368256"/>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阿尼西母在羅馬遇見了被囚禁的保羅。保羅向他傳福音，他就信了耶穌。</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8873" y="1"/>
            <a:ext cx="9144000" cy="544021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62" y="5463395"/>
            <a:ext cx="9107238" cy="137365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眾人一聽，頓時驚恐萬狀，跪倒在地。耶穌說：“不要害怕。”他們抬頭一看，除了耶穌以外，沒有人看見。</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4287"/>
            <a:ext cx="9144000" cy="54595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45224"/>
            <a:ext cx="9078915"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保羅吩咐阿尼西母回到他的主人腓利門那裡請求寬恕。保羅告訴阿尼西母要像耶穌的信徒一樣生活。</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3"/>
          <a:stretch>
            <a:fillRect/>
          </a:stretch>
        </p:blipFill>
        <p:spPr>
          <a:xfrm>
            <a:off x="0" y="1"/>
            <a:ext cx="9144000" cy="5445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805264"/>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阿尼西母很擔心。因為當時，逃跑的僕人被它的主人殺死了。</a:t>
            </a:r>
            <a:endParaRPr xmlns:a="http://schemas.openxmlformats.org/drawingml/2006/main" lang="en-US" altLang="ko-KR"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592" y="-14047"/>
            <a:ext cx="9144000" cy="58193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保羅為阿尼西母寫了一封信給他的主人腓利門，請求寬恕他。這封信就是聖經中的「腓利門」。</a:t>
            </a:r>
            <a:r xmlns:a="http://schemas.openxmlformats.org/drawingml/2006/main">
              <a:rPr lang="zh-TW" altLang="en-US" sz="2800">
                <a:solidFill>
                  <a:schemeClr val="tx1">
                    <a:lumMod val="65000"/>
                    <a:lumOff val="35000"/>
                  </a:schemeClr>
                </a:solidFill>
              </a:rPr>
              <a:t> </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rcRect r="10"/>
          <a:stretch>
            <a:fillRect/>
          </a:stretch>
        </p:blipFill>
        <p:spPr>
          <a:xfrm>
            <a:off x="3995936" y="-99391"/>
            <a:ext cx="5148064" cy="5472607"/>
          </a:xfrm>
          <a:prstGeom prst="rect">
            <a:avLst/>
          </a:prstGeom>
        </p:spPr>
      </p:pic>
      <p:pic>
        <p:nvPicPr>
          <p:cNvPr id="6" name="그림 5"/>
          <p:cNvPicPr>
            <a:picLocks noChangeAspect="1"/>
          </p:cNvPicPr>
          <p:nvPr/>
        </p:nvPicPr>
        <p:blipFill rotWithShape="1">
          <a:blip r:embed="rId3"/>
          <a:srcRect l="20"/>
          <a:stretch>
            <a:fillRect/>
          </a:stretch>
        </p:blipFill>
        <p:spPr>
          <a:xfrm>
            <a:off x="32661" y="1994517"/>
            <a:ext cx="3963275" cy="338437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250331"/>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228184"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17" name="TextBox 16"/>
          <p:cNvSpPr txBox="1"/>
          <p:nvPr/>
        </p:nvSpPr>
        <p:spPr>
          <a:xfrm>
            <a:off x="323528" y="1215572"/>
            <a:ext cx="8663919" cy="3992698"/>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保羅修復了阿尼西母和腓利門之間破裂的關係。阿尼西母向腓利門請求寬恕，腓利門寬恕了阿尼西母。</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如果我們做錯了事，我們必須請求寬恕。</a:t>
            </a:r>
            <a:r xmlns:a="http://schemas.openxmlformats.org/drawingml/2006/main">
              <a:rPr lang="zh-TW" altLang="en-US" sz="3200">
                <a:solidFill>
                  <a:schemeClr val="tx1">
                    <a:lumMod val="65000"/>
                    <a:lumOff val="35000"/>
                  </a:schemeClr>
                </a:solidFill>
              </a:rPr>
              <a:t> </a:t>
            </a:r>
            <a:r xmlns:a="http://schemas.openxmlformats.org/drawingml/2006/main">
              <a:rPr lang="zh-TW" altLang="ko-KR" sz="3200">
                <a:solidFill>
                  <a:schemeClr val="tx1">
                    <a:lumMod val="65000"/>
                    <a:lumOff val="35000"/>
                  </a:schemeClr>
                </a:solidFill>
              </a:rPr>
              <a:t>如果有人對我們做了錯事，我們必須原諒他們。</a:t>
            </a:r>
            <a:r xmlns:a="http://schemas.openxmlformats.org/drawingml/2006/main">
              <a:rPr lang="zh-TW" altLang="en-US" sz="3200">
                <a:solidFill>
                  <a:schemeClr val="tx1">
                    <a:lumMod val="65000"/>
                    <a:lumOff val="35000"/>
                  </a:schemeClr>
                </a:solidFill>
              </a:rPr>
              <a:t> </a:t>
            </a:r>
            <a:r xmlns:a="http://schemas.openxmlformats.org/drawingml/2006/main">
              <a:rPr lang="zh-TW" altLang="ko-KR" sz="3200">
                <a:solidFill>
                  <a:schemeClr val="tx1">
                    <a:lumMod val="65000"/>
                    <a:lumOff val="35000"/>
                  </a:schemeClr>
                </a:solidFill>
              </a:rPr>
              <a:t>這就是人對耶穌的信仰。</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92778" y="227979"/>
            <a:ext cx="4053592" cy="57021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0501" y="9667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18547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耶穌在有爭鬥和衝突的地方帶來和平與和解。</a:t>
            </a:r>
            <a:endParaRPr xmlns:a="http://schemas.openxmlformats.org/drawingml/2006/main" lang="ko-KR" alt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7743" y="26994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0486" y="124367"/>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2589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當阿尼西母逃離他的主人腓利門時，他在羅馬遇到了誰？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彼得</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約翰</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巴拿巴</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保羅</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保羅</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1253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53724" y="76556"/>
            <a:ext cx="91128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467544" y="2204864"/>
            <a:ext cx="8208912" cy="1736581"/>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我為我的兒子阿尼西母向你呼籲，他在我被囚禁期間成為了我的兒子。</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腓利門</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1:10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第99期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提摩太，保羅的門徒</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rcRect b="70"/>
          <a:stretch>
            <a:fillRect/>
          </a:stretch>
        </p:blipFill>
        <p:spPr>
          <a:xfrm>
            <a:off x="4038618" y="1772816"/>
            <a:ext cx="5125131" cy="40324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4"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我想起了你真誠的信仰，這種信仰最初存在於你的祖母洛伊絲和你的母親尤妮絲的心中，我相信，現在也存在於你的內心。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2蒂莫西</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保羅有一個門徒，名叫提摩太。提摩太從小就跟隨保羅一起傳教。</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rcRect b="340"/>
          <a:stretch>
            <a:fillRect/>
          </a:stretch>
        </p:blipFill>
        <p:spPr>
          <a:xfrm>
            <a:off x="7888" y="0"/>
            <a:ext cx="9134633"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301208"/>
            <a:ext cx="9053611" cy="1554886"/>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從前有一個人，他有兩個兒子。二兒子請求父親提前將自己應得的財產分給他。</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t="90"/>
          <a:stretch>
            <a:fillRect/>
          </a:stretch>
        </p:blipFill>
        <p:spPr>
          <a:xfrm>
            <a:off x="-1" y="0"/>
            <a:ext cx="9144000" cy="53012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0369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757"/>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耶穌以人的形體來到世上，但祂也是神。</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神在山上吩咐他的門徒，</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我們必須相信耶穌是神的兒子，並且仔細聆聽祂的教導。</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7" y="5805264"/>
            <a:ext cx="9134646"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身陷監獄的保羅知道自己即將死去，於是寫了一封信給他心愛的門徒提摩太。</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60"/>
          <a:stretch>
            <a:fillRect/>
          </a:stretch>
        </p:blipFill>
        <p:spPr>
          <a:xfrm>
            <a:off x="-1" y="0"/>
            <a:ext cx="9125773" cy="58052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信中說提摩太教會牧師應該如何教導信徒。</a:t>
            </a:r>
            <a:endParaRPr xmlns:a="http://schemas.openxmlformats.org/drawingml/2006/main" lang="ko-KR" altLang="en-US" sz="3200">
              <a:solidFill>
                <a:schemeClr val="tx1">
                  <a:lumMod val="65000"/>
                  <a:lumOff val="35000"/>
                </a:schemeClr>
              </a:solidFill>
            </a:endParaRPr>
          </a:p>
        </p:txBody>
      </p:sp>
      <p:pic>
        <p:nvPicPr>
          <p:cNvPr id="6" name="그림 5"/>
          <p:cNvPicPr>
            <a:picLocks noChangeAspect="1"/>
          </p:cNvPicPr>
          <p:nvPr/>
        </p:nvPicPr>
        <p:blipFill rotWithShape="1">
          <a:blip r:embed="rId3"/>
          <a:srcRect b="240"/>
          <a:stretch>
            <a:fillRect/>
          </a:stretch>
        </p:blipFill>
        <p:spPr>
          <a:xfrm>
            <a:off x="7890" y="-22440"/>
            <a:ext cx="9136110" cy="575569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504" y="5472469"/>
            <a:ext cx="9134646" cy="1374101"/>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提摩太和信徒們讀了保羅的信，決定即使在逼迫中也不至於失去信心。</a:t>
            </a:r>
            <a:endParaRPr xmlns:a="http://schemas.openxmlformats.org/drawingml/2006/main" lang="en-US" altLang="ko-KR" sz="2800">
              <a:solidFill>
                <a:schemeClr val="tx1">
                  <a:lumMod val="65000"/>
                  <a:lumOff val="35000"/>
                </a:schemeClr>
              </a:solidFill>
            </a:endParaRPr>
          </a:p>
        </p:txBody>
      </p:sp>
      <p:pic>
        <p:nvPicPr>
          <p:cNvPr id="6" name="그림 5"/>
          <p:cNvPicPr>
            <a:picLocks noChangeAspect="1"/>
          </p:cNvPicPr>
          <p:nvPr/>
        </p:nvPicPr>
        <p:blipFill rotWithShape="1">
          <a:blip r:embed="rId2"/>
          <a:srcRect b="40"/>
          <a:stretch>
            <a:fillRect/>
          </a:stretch>
        </p:blipFill>
        <p:spPr>
          <a:xfrm>
            <a:off x="9353" y="-1"/>
            <a:ext cx="9134647" cy="537321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805264"/>
            <a:ext cx="9107238"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因此，保羅的信心傳給了他的門徒提摩太，並再次傳給了眾教會。</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rcRect b="420"/>
          <a:stretch>
            <a:fillRect/>
          </a:stretch>
        </p:blipFill>
        <p:spPr>
          <a:xfrm>
            <a:off x="0" y="-4193"/>
            <a:ext cx="9144000" cy="580945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0193" y="142392"/>
            <a:ext cx="4053592" cy="693903"/>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6305" y="112603"/>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90039"/>
            <a:ext cx="983695" cy="648072"/>
          </a:xfrm>
          <a:prstGeom prst="rect">
            <a:avLst/>
          </a:prstGeom>
          <a:noFill/>
        </p:spPr>
      </p:pic>
      <p:sp>
        <p:nvSpPr>
          <p:cNvPr id="17" name="TextBox 16"/>
          <p:cNvSpPr txBox="1"/>
          <p:nvPr/>
        </p:nvSpPr>
        <p:spPr>
          <a:xfrm>
            <a:off x="323528" y="1215572"/>
            <a:ext cx="8663919" cy="3935548"/>
          </a:xfrm>
          <a:prstGeom prst="rect">
            <a:avLst/>
          </a:prstGeom>
          <a:noFill/>
        </p:spPr>
        <p:txBody>
          <a:bodyPr wrap="square">
            <a:spAutoFit/>
          </a:bodyPr>
          <a:lstStyle/>
          <a:p>
            <a:pPr xmlns:a="http://schemas.openxmlformats.org/drawingml/2006/main" algn="ctr">
              <a:defRPr/>
            </a:pPr>
            <a:r xmlns:a="http://schemas.openxmlformats.org/drawingml/2006/main">
              <a:rPr lang="zh-TW" altLang="ko-KR" sz="3600">
                <a:solidFill>
                  <a:schemeClr val="tx1">
                    <a:lumMod val="65000"/>
                    <a:lumOff val="35000"/>
                  </a:schemeClr>
                </a:solidFill>
              </a:rPr>
              <a:t>感謝向我們傳福音的福音傳道者和教導我們神話語的老師，我們的信仰和我們的教會得以成長。</a:t>
            </a:r>
            <a:endParaRPr xmlns:a="http://schemas.openxmlformats.org/drawingml/2006/main" lang="en-US" altLang="ko-KR" sz="3600">
              <a:solidFill>
                <a:schemeClr val="tx1">
                  <a:lumMod val="65000"/>
                  <a:lumOff val="35000"/>
                </a:schemeClr>
              </a:solidFill>
            </a:endParaRPr>
          </a:p>
          <a:p>
            <a:pPr xmlns:a="http://schemas.openxmlformats.org/drawingml/2006/main" algn="ctr">
              <a:defRPr/>
            </a:pPr>
            <a:r xmlns:a="http://schemas.openxmlformats.org/drawingml/2006/main">
              <a:rPr lang="zh-TW" altLang="ko-KR" sz="3600">
                <a:solidFill>
                  <a:schemeClr val="tx1">
                    <a:lumMod val="65000"/>
                    <a:lumOff val="35000"/>
                  </a:schemeClr>
                </a:solidFill>
              </a:rPr>
              <a:t>現在我們必須傳遞我們的信仰，並教導他們我們所學到的神的話語。</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5204" y="212304"/>
            <a:ext cx="4053592" cy="584775"/>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64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89806" y="928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耶穌是..</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耶穌復活了，祂與相信祂的教會和信徒一起永遠活著。</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13401" y="118084"/>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55488" y="61505"/>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當保羅去世的日子臨近時，他寫了這封信給誰？</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路加福音</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標記</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蒂莫西</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塞拉斯</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③</a:t>
            </a:r>
            <a:r xmlns:a="http://schemas.openxmlformats.org/drawingml/2006/main">
              <a:rPr lang="zh-TW" altLang="ko-KR" sz="2800">
                <a:solidFill>
                  <a:srgbClr val="ff0000"/>
                </a:solidFill>
              </a:rPr>
              <a:t>蒂莫西</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48867" y="138408"/>
            <a:ext cx="4053592" cy="697887"/>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07621" y="9916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63304"/>
            <a:ext cx="983695" cy="648072"/>
          </a:xfrm>
          <a:prstGeom prst="rect">
            <a:avLst/>
          </a:prstGeom>
          <a:noFill/>
        </p:spPr>
      </p:pic>
      <p:sp>
        <p:nvSpPr>
          <p:cNvPr id="23" name="TextBox 22"/>
          <p:cNvSpPr txBox="1"/>
          <p:nvPr/>
        </p:nvSpPr>
        <p:spPr>
          <a:xfrm>
            <a:off x="467543" y="1389132"/>
            <a:ext cx="8208912" cy="283195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我想起了你真誠的信仰，這種信仰最初存在於你的祖母洛伊絲和你的母親尤妮絲的心中，我相信，現在也存在於你的內心。</a:t>
            </a:r>
            <a:endParaRPr xmlns:a="http://schemas.openxmlformats.org/drawingml/2006/main" lang="ko-KR" altLang="en-US"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2蒂莫西</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4：</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5</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100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306132"/>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約翰看到了驚人的景象</a:t>
            </a:r>
            <a:endParaRPr xmlns:a="http://schemas.openxmlformats.org/drawingml/2006/main" lang="en-US" altLang="ko-KR" sz="40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8" name="그림 7"/>
          <p:cNvPicPr>
            <a:picLocks noChangeAspect="1"/>
          </p:cNvPicPr>
          <p:nvPr/>
        </p:nvPicPr>
        <p:blipFill rotWithShape="1">
          <a:blip r:embed="rId8"/>
          <a:stretch>
            <a:fillRect/>
          </a:stretch>
        </p:blipFill>
        <p:spPr>
          <a:xfrm>
            <a:off x="4105193" y="1959038"/>
            <a:ext cx="5038808" cy="3892373"/>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為這些事作見證的人說：“是的，我很快就會來。”阿門。來吧，主耶穌。</a:t>
            </a:r>
            <a:endParaRPr xmlns:a="http://schemas.openxmlformats.org/drawingml/2006/main" lang="en-US" altLang="ko-KR" sz="3600"/>
          </a:p>
          <a:p>
            <a:pPr xmlns:a="http://schemas.openxmlformats.org/drawingml/2006/main" lvl="0">
              <a:defRPr/>
            </a:pPr>
            <a:r xmlns:a="http://schemas.openxmlformats.org/drawingml/2006/main">
              <a:rPr lang="zh-TW"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啟示</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22：</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621577" y="234296"/>
            <a:ext cx="4053592" cy="573424"/>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76868" y="1421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耶穌是一位以榮耀的外表閃耀美麗的人。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89" y="5481151"/>
            <a:ext cx="9134632" cy="1374943"/>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對教會的迫害日益嚴重。他所有的門徒都在堅守信仰的同時殉道，而約翰則獨自被限制在拔摩島。</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7889" y="-252105"/>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有一天，他聽到一個像喇叭一樣的響亮聲音說：“把你所看到的寫在書卷上，然後寄給七個教會。”</a:t>
            </a:r>
            <a:endParaRPr xmlns:a="http://schemas.openxmlformats.org/drawingml/2006/main" lang="en-US" altLang="ko-KR" sz="32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4677" y="6167"/>
            <a:ext cx="9144000" cy="522303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90" y="5733256"/>
            <a:ext cx="9078915" cy="1065689"/>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約翰也看見了耶穌。耶穌是一位擁有世上一切權力的國王的形象。</a:t>
            </a:r>
            <a:endParaRPr xmlns:a="http://schemas.openxmlformats.org/drawingml/2006/main" lang="ko-KR" altLang="en-US" sz="3200">
              <a:solidFill>
                <a:schemeClr val="tx1">
                  <a:lumMod val="65000"/>
                  <a:lumOff val="35000"/>
                </a:schemeClr>
              </a:solidFill>
            </a:endParaRPr>
          </a:p>
        </p:txBody>
      </p:sp>
      <p:pic>
        <p:nvPicPr>
          <p:cNvPr id="7" name="그림 6"/>
          <p:cNvPicPr>
            <a:picLocks noChangeAspect="1"/>
          </p:cNvPicPr>
          <p:nvPr/>
        </p:nvPicPr>
        <p:blipFill rotWithShape="1">
          <a:blip r:embed="rId3"/>
          <a:stretch>
            <a:fillRect/>
          </a:stretch>
        </p:blipFill>
        <p:spPr>
          <a:xfrm>
            <a:off x="7890" y="-99391"/>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0" y="544120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約翰看到了新的天空和即將到來的新土地。不會有邪惡，不會有悲傷，與神在一起永遠有幸福。</a:t>
            </a:r>
            <a:endParaRPr xmlns:a="http://schemas.openxmlformats.org/drawingml/2006/main" lang="en-US" altLang="ko-KR"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10345" y="-391447"/>
            <a:ext cx="9144000"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196" y="5445224"/>
            <a:ext cx="9107238"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約翰寫下了所有這些異象，並寫給眾教會。 「你們要堅守信心，因為主還會再來！」這是聖經的最後一本書，啟示錄</a:t>
            </a:r>
            <a:endParaRPr xmlns:a="http://schemas.openxmlformats.org/drawingml/2006/main" lang="ko-KR" altLang="en-US" sz="28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0" y="44625"/>
            <a:ext cx="9144000" cy="5400599"/>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今天的課</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74481" y="7257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2063928" y="72576"/>
            <a:ext cx="983695" cy="648072"/>
          </a:xfrm>
          <a:prstGeom prst="rect">
            <a:avLst/>
          </a:prstGeom>
          <a:noFill/>
        </p:spPr>
      </p:pic>
      <p:sp>
        <p:nvSpPr>
          <p:cNvPr id="17" name="TextBox 16"/>
          <p:cNvSpPr txBox="1"/>
          <p:nvPr/>
        </p:nvSpPr>
        <p:spPr>
          <a:xfrm>
            <a:off x="323528" y="1082859"/>
            <a:ext cx="8663919" cy="4477836"/>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solidFill>
                  <a:schemeClr val="tx1">
                    <a:lumMod val="65000"/>
                    <a:lumOff val="35000"/>
                  </a:schemeClr>
                </a:solidFill>
              </a:rPr>
              <a:t>耶穌將再次回到這個地球</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有一天當法官。</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當時不信的人</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在耶穌裡永遠受苦，</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相信耶穌的人將享受</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永生與幸福。</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你在等候耶穌再來嗎？</a:t>
            </a:r>
            <a:endParaRPr xmlns:a="http://schemas.openxmlformats.org/drawingml/2006/main" lang="en-US" altLang="ko-KR" sz="3200">
              <a:solidFill>
                <a:schemeClr val="tx1">
                  <a:lumMod val="65000"/>
                  <a:lumOff val="35000"/>
                </a:schemeClr>
              </a:solidFill>
            </a:endParaRPr>
          </a:p>
          <a:p>
            <a:pPr xmlns:a="http://schemas.openxmlformats.org/drawingml/2006/main" algn="ctr">
              <a:defRPr/>
            </a:pPr>
            <a:r xmlns:a="http://schemas.openxmlformats.org/drawingml/2006/main">
              <a:rPr lang="zh-TW" altLang="ko-KR" sz="3200">
                <a:solidFill>
                  <a:schemeClr val="tx1">
                    <a:lumMod val="65000"/>
                    <a:lumOff val="35000"/>
                  </a:schemeClr>
                </a:solidFill>
              </a:rPr>
              <a:t>我們不能失去希望，我們必須對這個世界保持信念到底</a:t>
            </a:r>
            <a:endParaRPr xmlns:a="http://schemas.openxmlformats.org/drawingml/2006/main" lang="en-US" altLang="ko-KR"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473196" y="152345"/>
            <a:ext cx="4053592" cy="569650"/>
          </a:xfrm>
          <a:prstGeom prst="rect">
            <a:avLst/>
          </a:prstGeom>
          <a:noFill/>
        </p:spPr>
        <p:txBody>
          <a:bodyPr wrap="square">
            <a:spAutoFit/>
          </a:bodyPr>
          <a:lstStyle/>
          <a:p>
            <a:pPr xmlns:a="http://schemas.openxmlformats.org/drawingml/2006/main" algn="ctr">
              <a:defRPr/>
            </a:pPr>
            <a:r xmlns:a="http://schemas.openxmlformats.org/drawingml/2006/main">
              <a:rPr lang="zh-TW" altLang="ko-KR" sz="3200"/>
              <a:t>耶穌是誰？</a:t>
            </a:r>
            <a:r xmlns:a="http://schemas.openxmlformats.org/drawingml/2006/main">
              <a:rPr lang="zh-TW" altLang="en-US" sz="3200"/>
              <a:t> </a:t>
            </a:r>
            <a:endParaRPr xmlns:a="http://schemas.openxmlformats.org/drawingml/2006/main" lang="ko-KR" altLang="en-US" sz="32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33499" y="82696"/>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691680" y="125661"/>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rgbClr val="0070c0"/>
                </a:solidFill>
              </a:rPr>
              <a:t>耶穌..</a:t>
            </a:r>
            <a:endParaRPr xmlns:a="http://schemas.openxmlformats.org/drawingml/2006/main" lang="ko-KR" altLang="en-US" sz="3600">
              <a:solidFill>
                <a:srgbClr val="0070c0"/>
              </a:solidFill>
            </a:endParaRPr>
          </a:p>
        </p:txBody>
      </p:sp>
      <p:sp>
        <p:nvSpPr>
          <p:cNvPr id="14" name="TextBox 13"/>
          <p:cNvSpPr txBox="1"/>
          <p:nvPr/>
        </p:nvSpPr>
        <p:spPr>
          <a:xfrm>
            <a:off x="467544" y="2660719"/>
            <a:ext cx="8208912" cy="1737926"/>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solidFill>
                  <a:schemeClr val="tx1">
                    <a:lumMod val="65000"/>
                    <a:lumOff val="35000"/>
                  </a:schemeClr>
                </a:solidFill>
              </a:rPr>
              <a:t>耶穌將再次以君王的身份來到世上，審判萬有，並永遠統治萬有。</a:t>
            </a:r>
            <a:endParaRPr xmlns:a="http://schemas.openxmlformats.org/drawingml/2006/main" lang="en-US" alt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今天的測驗</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120560" y="117825"/>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門徒約翰被囚禁的那島叫什麼名字？</a:t>
            </a:r>
            <a:endParaRPr xmlns:a="http://schemas.openxmlformats.org/drawingml/2006/main" lang="ko-KR" altLang="en-US"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①</a:t>
            </a:r>
            <a:r xmlns:a="http://schemas.openxmlformats.org/drawingml/2006/main">
              <a:rPr lang="zh-TW" altLang="ko-KR" sz="2800">
                <a:solidFill>
                  <a:schemeClr val="tx1">
                    <a:lumMod val="65000"/>
                    <a:lumOff val="35000"/>
                  </a:schemeClr>
                </a:solidFill>
              </a:rPr>
              <a:t>馬爾他</a:t>
            </a:r>
            <a:endParaRPr xmlns:a="http://schemas.openxmlformats.org/drawingml/2006/main" lang="ko-KR" altLang="en-US"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②</a:t>
            </a:r>
            <a:r xmlns:a="http://schemas.openxmlformats.org/drawingml/2006/main">
              <a:rPr lang="zh-TW" altLang="ko-KR" sz="2800">
                <a:solidFill>
                  <a:schemeClr val="tx1">
                    <a:lumMod val="65000"/>
                    <a:lumOff val="35000"/>
                  </a:schemeClr>
                </a:solidFill>
              </a:rPr>
              <a:t>夏威夷</a:t>
            </a:r>
            <a:endParaRPr xmlns:a="http://schemas.openxmlformats.org/drawingml/2006/main" lang="ko-KR" altLang="en-US"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③</a:t>
            </a:r>
            <a:r xmlns:a="http://schemas.openxmlformats.org/drawingml/2006/main">
              <a:rPr lang="zh-TW" altLang="ko-KR" sz="2800">
                <a:solidFill>
                  <a:schemeClr val="tx1">
                    <a:lumMod val="65000"/>
                    <a:lumOff val="35000"/>
                  </a:schemeClr>
                </a:solidFill>
              </a:rPr>
              <a:t>基蒂姆</a:t>
            </a:r>
            <a:endParaRPr xmlns:a="http://schemas.openxmlformats.org/drawingml/2006/main" lang="ko-KR" altLang="en-US" sz="2800">
              <a:solidFill>
                <a:schemeClr val="tx1">
                  <a:lumMod val="65000"/>
                  <a:lumOff val="35000"/>
                </a:schemeClr>
              </a:solidFill>
            </a:endParaRPr>
          </a:p>
        </p:txBody>
      </p:sp>
      <p:sp>
        <p:nvSpPr>
          <p:cNvPr id="19" name="TextBox 18"/>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chemeClr val="tx1">
                    <a:lumMod val="65000"/>
                    <a:lumOff val="35000"/>
                  </a:schemeClr>
                </a:solidFill>
              </a:rPr>
              <a:t>④</a:t>
            </a:r>
            <a:r xmlns:a="http://schemas.openxmlformats.org/drawingml/2006/main">
              <a:rPr lang="zh-TW" altLang="ko-KR" sz="2800">
                <a:solidFill>
                  <a:schemeClr val="tx1">
                    <a:lumMod val="65000"/>
                    <a:lumOff val="35000"/>
                  </a:schemeClr>
                </a:solidFill>
              </a:rPr>
              <a:t>拔摩島</a:t>
            </a:r>
            <a:endParaRPr xmlns:a="http://schemas.openxmlformats.org/drawingml/2006/main" lang="ko-KR" altLang="en-US" sz="2800">
              <a:solidFill>
                <a:schemeClr val="tx1">
                  <a:lumMod val="65000"/>
                  <a:lumOff val="35000"/>
                </a:schemeClr>
              </a:solidFill>
            </a:endParaRPr>
          </a:p>
        </p:txBody>
      </p:sp>
      <p:sp>
        <p:nvSpPr>
          <p:cNvPr id="24" name="TextBox 23"/>
          <p:cNvSpPr txBox="1"/>
          <p:nvPr/>
        </p:nvSpPr>
        <p:spPr>
          <a:xfrm>
            <a:off x="30380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lang="zh-TW" altLang="en-US" sz="2800">
                <a:solidFill>
                  <a:srgbClr val="ff0000"/>
                </a:solidFill>
              </a:rPr>
              <a:t>④</a:t>
            </a:r>
            <a:r xmlns:a="http://schemas.openxmlformats.org/drawingml/2006/main">
              <a:rPr lang="zh-TW" altLang="ko-KR" sz="2800">
                <a:solidFill>
                  <a:srgbClr val="ff0000"/>
                </a:solidFill>
              </a:rPr>
              <a:t>拔摩島</a:t>
            </a:r>
            <a:endParaRPr xmlns:a="http://schemas.openxmlformats.org/drawingml/2006/main" lang="ko-KR" alt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028" name="Picture 4" descr="D:\bk\bacdk1.png"/>
          <p:cNvPicPr>
            <a:picLocks noChangeAspect="1" noChangeArrowheads="1"/>
          </p:cNvPicPr>
          <p:nvPr/>
        </p:nvPicPr>
        <p:blipFill rotWithShape="1">
          <a:blip r:embed="rId2"/>
          <a:srcRect r="57830" b="3258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3"/>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4"/>
            <a:srcRect t="66340" r="66060"/>
            <a:stretch>
              <a:fillRect/>
            </a:stretch>
          </p:blipFill>
          <p:spPr>
            <a:xfrm>
              <a:off x="6970696" y="1102889"/>
              <a:ext cx="2353832" cy="536826"/>
            </a:xfrm>
            <a:prstGeom prst="rect">
              <a:avLst/>
            </a:prstGeom>
            <a:noFill/>
          </p:spPr>
        </p:pic>
      </p:grpSp>
      <p:pic>
        <p:nvPicPr>
          <p:cNvPr id="18" name="Picture 4" descr="D:\bk\bacdk1.png"/>
          <p:cNvPicPr>
            <a:picLocks noChangeAspect="1" noChangeArrowheads="1"/>
          </p:cNvPicPr>
          <p:nvPr/>
        </p:nvPicPr>
        <p:blipFill rotWithShape="1">
          <a:blip r:embed="rId5"/>
          <a:srcRect l="58440" b="32580"/>
          <a:stretch>
            <a:fillRect/>
          </a:stretch>
        </p:blipFill>
        <p:spPr>
          <a:xfrm>
            <a:off x="6609368" y="23843"/>
            <a:ext cx="2534632" cy="884878"/>
          </a:xfrm>
          <a:prstGeom prst="rect">
            <a:avLst/>
          </a:prstGeom>
          <a:noFill/>
        </p:spPr>
      </p:pic>
      <p:sp>
        <p:nvSpPr>
          <p:cNvPr id="20" name="TextBox 19"/>
          <p:cNvSpPr txBox="1"/>
          <p:nvPr/>
        </p:nvSpPr>
        <p:spPr>
          <a:xfrm>
            <a:off x="2534633" y="169372"/>
            <a:ext cx="4053592" cy="695498"/>
          </a:xfrm>
          <a:prstGeom prst="rect">
            <a:avLst/>
          </a:prstGeom>
          <a:noFill/>
        </p:spPr>
        <p:txBody>
          <a:bodyPr wrap="square">
            <a:spAutoFit/>
          </a:bodyPr>
          <a:lstStyle/>
          <a:p>
            <a:pPr xmlns:a="http://schemas.openxmlformats.org/drawingml/2006/main" algn="ctr">
              <a:defRPr/>
            </a:pPr>
            <a:r xmlns:a="http://schemas.openxmlformats.org/drawingml/2006/main">
              <a:rPr lang="zh-TW" altLang="ko-KR" sz="4000"/>
              <a:t>今天的話</a:t>
            </a:r>
            <a:endParaRPr xmlns:a="http://schemas.openxmlformats.org/drawingml/2006/main" lang="ko-KR" altLang="en-US" sz="4000">
              <a:solidFill>
                <a:srgbClr val="ff0000"/>
              </a:solidFill>
            </a:endParaRPr>
          </a:p>
        </p:txBody>
      </p:sp>
      <p:pic>
        <p:nvPicPr>
          <p:cNvPr id="21" name="Picture 5" descr="D:\bk\bklogo2_1-1.png"/>
          <p:cNvPicPr>
            <a:picLocks noChangeAspect="1" noChangeArrowheads="1"/>
          </p:cNvPicPr>
          <p:nvPr/>
        </p:nvPicPr>
        <p:blipFill rotWithShape="1">
          <a:blip r:embed="rId6"/>
          <a:srcRect b="50"/>
          <a:stretch>
            <a:fillRect/>
          </a:stretch>
        </p:blipFill>
        <p:spPr>
          <a:xfrm>
            <a:off x="6013819" y="37678"/>
            <a:ext cx="951738" cy="648072"/>
          </a:xfrm>
          <a:prstGeom prst="rect">
            <a:avLst/>
          </a:prstGeom>
          <a:noFill/>
        </p:spPr>
      </p:pic>
      <p:pic>
        <p:nvPicPr>
          <p:cNvPr id="22" name="Picture 5" descr="D:\bk\bklogo2_1-1.png"/>
          <p:cNvPicPr>
            <a:picLocks noChangeAspect="1" noChangeArrowheads="1"/>
          </p:cNvPicPr>
          <p:nvPr/>
        </p:nvPicPr>
        <p:blipFill rotWithShape="1">
          <a:blip r:embed="rId7"/>
          <a:srcRect b="50"/>
          <a:stretch>
            <a:fillRect/>
          </a:stretch>
        </p:blipFill>
        <p:spPr>
          <a:xfrm flipH="1">
            <a:off x="1907704" y="70137"/>
            <a:ext cx="983695" cy="648072"/>
          </a:xfrm>
          <a:prstGeom prst="rect">
            <a:avLst/>
          </a:prstGeom>
          <a:noFill/>
        </p:spPr>
      </p:pic>
      <p:sp>
        <p:nvSpPr>
          <p:cNvPr id="23" name="TextBox 22"/>
          <p:cNvSpPr txBox="1"/>
          <p:nvPr/>
        </p:nvSpPr>
        <p:spPr>
          <a:xfrm>
            <a:off x="467544" y="2204864"/>
            <a:ext cx="8208912" cy="2289031"/>
          </a:xfrm>
          <a:prstGeom prst="rect">
            <a:avLst/>
          </a:prstGeom>
          <a:noFill/>
        </p:spPr>
        <p:txBody>
          <a:bodyPr wrap="square">
            <a:spAutoFit/>
          </a:bodyPr>
          <a:lstStyle/>
          <a:p>
            <a:pPr xmlns:a="http://schemas.openxmlformats.org/drawingml/2006/main" lvl="0">
              <a:defRPr/>
            </a:pPr>
            <a:r xmlns:a="http://schemas.openxmlformats.org/drawingml/2006/main">
              <a:rPr lang="zh-TW" altLang="ko-KR" sz="3600"/>
              <a:t>為這些事作見證的人說：“是的，我很快就會來。”阿門。來吧，主耶穌。</a:t>
            </a:r>
            <a:endParaRPr xmlns:a="http://schemas.openxmlformats.org/drawingml/2006/main" lang="en-US" altLang="ko-KR" sz="3600"/>
          </a:p>
          <a:p>
            <a:pPr xmlns:a="http://schemas.openxmlformats.org/drawingml/2006/main" lvl="0">
              <a:defRPr/>
            </a:pPr>
            <a:r xmlns:a="http://schemas.openxmlformats.org/drawingml/2006/main">
              <a:rPr lang="zh-TW" altLang="ko-KR" sz="3600"/>
              <a:t>   </a:t>
            </a:r>
            <a:endParaRPr xmlns:a="http://schemas.openxmlformats.org/drawingml/2006/main" lang="en-US" alt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lang="zh-TW" altLang="ko-KR" sz="2800">
                <a:solidFill>
                  <a:schemeClr val="tx1">
                    <a:lumMod val="65000"/>
                    <a:lumOff val="35000"/>
                  </a:schemeClr>
                </a:solidFill>
              </a:rPr>
              <a:t>啟示</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22：</a:t>
            </a:r>
            <a:r xmlns:a="http://schemas.openxmlformats.org/drawingml/2006/main">
              <a:rPr lang="zh-TW" altLang="en-US" sz="2800">
                <a:solidFill>
                  <a:schemeClr val="tx1">
                    <a:lumMod val="65000"/>
                    <a:lumOff val="35000"/>
                  </a:schemeClr>
                </a:solidFill>
              </a:rPr>
              <a:t> </a:t>
            </a:r>
            <a:r xmlns:a="http://schemas.openxmlformats.org/drawingml/2006/main">
              <a:rPr lang="zh-TW" altLang="ko-KR" sz="2800">
                <a:solidFill>
                  <a:schemeClr val="tx1">
                    <a:lumMod val="65000"/>
                    <a:lumOff val="35000"/>
                  </a:schemeClr>
                </a:solidFill>
              </a:rPr>
              <a:t>20</a:t>
            </a:r>
            <a:endParaRPr xmlns:a="http://schemas.openxmlformats.org/drawingml/2006/main" lang="ko-KR" altLang="en-US"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a:t>
            </a:r>
            <a:r xmlns:a="http://schemas.openxmlformats.org/drawingml/2006/main">
              <a:rPr altLang="en-US" lang="zh-TW" sz="4000">
                <a:solidFill>
                  <a:srgbClr val="ff0000"/>
                </a:solidFill>
              </a:rPr>
              <a:t> </a:t>
            </a:r>
            <a:r xmlns:a="http://schemas.openxmlformats.org/drawingml/2006/main">
              <a:rPr altLang="ko-KR" lang="zh-TW" sz="4000">
                <a:solidFill>
                  <a:srgbClr val="ff0000"/>
                </a:solidFill>
              </a:rPr>
              <a:t>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51182"/>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8557"/>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誰沒有看見耶穌變像呢？</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彼得</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詹姆斯</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約翰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托馬斯</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3314"/>
            <a:ext cx="8712968" cy="512156"/>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托馬斯</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3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49477" y="2384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49777"/>
            <a:ext cx="983695" cy="648072"/>
          </a:xfrm>
          <a:prstGeom prst="rect">
            <a:avLst/>
          </a:prstGeom>
          <a:noFill/>
        </p:spPr>
      </p:pic>
      <p:sp>
        <p:nvSpPr>
          <p:cNvPr id="23" name="TextBox 22"/>
          <p:cNvSpPr txBox="1"/>
          <p:nvPr/>
        </p:nvSpPr>
        <p:spPr>
          <a:xfrm>
            <a:off x="539552" y="2127176"/>
            <a:ext cx="8208912" cy="229051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在那裡，他在他們面前變了形。他的臉如太陽般光彩照人，他的衣服潔白如光。</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17：</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第75章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a:t>
            </a:r>
            <a:r xmlns:a="http://schemas.openxmlformats.org/drawingml/2006/main">
              <a:rPr lang="zh-TW" altLang="en-US" sz="4400"/>
              <a:t> </a:t>
            </a:r>
            <a:r xmlns:a="http://schemas.openxmlformats.org/drawingml/2006/main">
              <a:rPr lang="zh-TW" altLang="ko-KR" sz="4400"/>
              <a:t>愛孩子</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8448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67544" y="1196752"/>
            <a:ext cx="8208912" cy="2830418"/>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耶穌看到這一幕，非常憤怒。他對他們說：「讓小孩子到我這裡來，不要禁止他們，因為神的國正是屬於這樣的人。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標記</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一位父母把他的孩子帶到耶穌面前，接受耶穌的祝福。</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9618"/>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然後，耶穌的門徒責備他。 “你怎麼敢帶你的孩子來見耶穌？”</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9"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589" y="5805264"/>
            <a:ext cx="9144000" cy="574581"/>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耶穌看見了，就生氣地說。</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202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54" y="5373216"/>
            <a:ext cx="9134646" cy="1549554"/>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「不要阻止孩子們來找我。神的國度就是屬於這些孩子的！”</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7384"/>
            <a:ext cx="9144000" cy="540060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769216"/>
            <a:ext cx="9053611" cy="1077218"/>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但兒子卻在遠方浪費了所有財產，過得很痛苦。</a:t>
            </a:r>
            <a:endParaRPr xmlns:a="http://schemas.openxmlformats.org/drawingml/2006/main" altLang="en-US" lang="ko-KR" sz="3200">
              <a:solidFill>
                <a:schemeClr val="tx1">
                  <a:lumMod val="65000"/>
                  <a:lumOff val="35000"/>
                </a:schemeClr>
              </a:solidFill>
            </a:endParaRPr>
          </a:p>
        </p:txBody>
      </p:sp>
      <p:pic>
        <p:nvPicPr>
          <p:cNvPr id="4" name="그림 3"/>
          <p:cNvPicPr>
            <a:picLocks noChangeAspect="1"/>
          </p:cNvPicPr>
          <p:nvPr/>
        </p:nvPicPr>
        <p:blipFill rotWithShape="1">
          <a:blip r:embed="rId2"/>
          <a:srcRect t="11"/>
          <a:stretch>
            <a:fillRect/>
          </a:stretch>
        </p:blipFill>
        <p:spPr>
          <a:xfrm>
            <a:off x="7704" y="0"/>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221" y="5052313"/>
            <a:ext cx="9107238" cy="179425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「凡不像小孩子一樣接受神的國的，絕不能進去。」他把孩子們抱在懷裡，按手在他們身上，為他們祝福。</a:t>
            </a:r>
            <a:endParaRPr xmlns:a="http://schemas.openxmlformats.org/drawingml/2006/main" lang="en-US" altLang="ko-KR"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20959"/>
            <a:ext cx="9144000" cy="503413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300192" y="7681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86935"/>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耶穌說神的國屬於這些孩子。</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讓我們也成為愛神、順服耶穌的孩子，又不失純潔、誠實、</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和一顆赤子之心。</a:t>
            </a:r>
            <a:r xmlns:a="http://schemas.openxmlformats.org/drawingml/2006/main">
              <a:rPr altLang="en-US" lang="zh-TW" sz="3600">
                <a:solidFill>
                  <a:schemeClr val="tx1">
                    <a:lumMod val="65000"/>
                    <a:lumOff val="35000"/>
                  </a:schemeClr>
                </a:solidFill>
              </a:rPr>
              <a:t> </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73196" y="269077"/>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80090" y="9437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6120"/>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a:t>
            </a:r>
            <a:r xmlns:a="http://schemas.openxmlformats.org/drawingml/2006/main">
              <a:rPr altLang="en-US" lang="zh-TW" sz="3600">
                <a:solidFill>
                  <a:srgbClr val="0070c0"/>
                </a:solidFill>
              </a:rPr>
              <a:t> </a:t>
            </a:r>
            <a:r xmlns:a="http://schemas.openxmlformats.org/drawingml/2006/main">
              <a:rPr altLang="ko-KR" lang="zh-TW"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耶穌是一位愛、重視並祝福兒童的人。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1844" y="11808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052"/>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當孩子們試圖去找耶穌時，門徒做了什麼？</a:t>
            </a:r>
            <a:r xmlns:a="http://schemas.openxmlformats.org/drawingml/2006/main">
              <a:rPr altLang="en-US" lang="zh-TW" sz="3200">
                <a:solidFill>
                  <a:schemeClr val="tx1">
                    <a:lumMod val="65000"/>
                    <a:lumOff val="35000"/>
                  </a:schemeClr>
                </a:solidFill>
              </a:rPr>
              <a:t> </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他們很高興地接待了他們。</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斥責他們不要去找耶穌。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他們把孩子介紹給耶穌</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他們給了他們一些食物並送他們回家。</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3565107"/>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②</a:t>
            </a:r>
            <a:r xmlns:a="http://schemas.openxmlformats.org/drawingml/2006/main">
              <a:rPr altLang="ko-KR" lang="zh-TW" sz="2800">
                <a:solidFill>
                  <a:srgbClr val="ff0000"/>
                </a:solidFill>
              </a:rPr>
              <a:t>斥責他們不要去找耶穌。</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4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79019" y="44508"/>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02430" y="44508"/>
            <a:ext cx="983695" cy="648072"/>
          </a:xfrm>
          <a:prstGeom prst="rect">
            <a:avLst/>
          </a:prstGeom>
          <a:noFill/>
        </p:spPr>
      </p:pic>
      <p:sp>
        <p:nvSpPr>
          <p:cNvPr id="23" name="TextBox 22"/>
          <p:cNvSpPr txBox="1"/>
          <p:nvPr/>
        </p:nvSpPr>
        <p:spPr>
          <a:xfrm>
            <a:off x="452238" y="1735088"/>
            <a:ext cx="8208912" cy="2825482"/>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耶穌看到這一幕，非常憤怒。他對他們說：「讓小孩子到我這裡來，不要禁止他們，因為神的國正是屬於這樣的人。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標記</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10:14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2952328"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第76章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耶穌治癒了一個盲人，巴底買</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1959038"/>
            <a:ext cx="4943222" cy="3846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耶穌說：“去吧，你的信心已經醫治了你。”他立刻就看見了，就沿著路跟隨耶穌。</a:t>
            </a:r>
            <a:endParaRPr xmlns:a="http://schemas.openxmlformats.org/drawingml/2006/main" altLang="ko-KR" lang="en-US" sz="3600"/>
          </a:p>
          <a:p>
            <a:pPr xmlns:a="http://schemas.openxmlformats.org/drawingml/2006/main" lvl="0">
              <a:defRPr/>
            </a:pPr>
            <a:r xmlns:a="http://schemas.openxmlformats.org/drawingml/2006/main">
              <a:rPr altLang="ko-KR" lang="zh-TW"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zh-TW"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標記</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耶穌來到耶利哥時，巴底買是個盲人，坐在路邊乞討。</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416" y="0"/>
            <a:ext cx="9137584"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4" y="5291356"/>
            <a:ext cx="9134632" cy="1555214"/>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當他聽到那是拿撒勒人耶穌時，他開始喊叫：“大衛的子孫耶穌，可憐我吧！”</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1"/>
            <a:ext cx="9134632" cy="50851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 y="5380672"/>
            <a:ext cx="9078915" cy="1456373"/>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耶穌呼召巴底買。 “你想讓我為你做什麼？”耶穌問他。盲人說：“拉比，我想看看。”</a:t>
            </a:r>
            <a:endParaRPr xmlns:a="http://schemas.openxmlformats.org/drawingml/2006/main" lang="en-US" altLang="ko-KR"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975" y="0"/>
            <a:ext cx="9142025"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0" y="5157192"/>
            <a:ext cx="9144000" cy="1794153"/>
          </a:xfrm>
          <a:prstGeom prst="rect">
            <a:avLst/>
          </a:prstGeom>
          <a:noFill/>
        </p:spPr>
        <p:txBody>
          <a:bodyPr wrap="square">
            <a:spAutoFit/>
          </a:bodyPr>
          <a:lstStyle/>
          <a:p>
            <a:pPr xmlns:a="http://schemas.openxmlformats.org/drawingml/2006/main" lvl="0">
              <a:defRPr/>
            </a:pPr>
            <a:r xmlns:a="http://schemas.openxmlformats.org/drawingml/2006/main">
              <a:rPr altLang="ko-KR" lang="zh-TW" sz="2800">
                <a:solidFill>
                  <a:schemeClr val="tx1">
                    <a:lumMod val="65000"/>
                    <a:lumOff val="35000"/>
                  </a:schemeClr>
                </a:solidFill>
              </a:rPr>
              <a:t>兒子發現自己變得比父親家裡的僕人還要痛苦。</a:t>
            </a:r>
            <a:endParaRPr xmlns:a="http://schemas.openxmlformats.org/drawingml/2006/main" altLang="ko-KR" lang="en-US" sz="2800">
              <a:solidFill>
                <a:schemeClr val="tx1">
                  <a:lumMod val="65000"/>
                  <a:lumOff val="35000"/>
                </a:schemeClr>
              </a:solidFill>
            </a:endParaRPr>
          </a:p>
          <a:p>
            <a:pPr xmlns:a="http://schemas.openxmlformats.org/drawingml/2006/main" lvl="0">
              <a:defRPr/>
            </a:pPr>
            <a:r xmlns:a="http://schemas.openxmlformats.org/drawingml/2006/main">
              <a:rPr altLang="ko-KR" lang="zh-TW" sz="2800">
                <a:solidFill>
                  <a:schemeClr val="tx1">
                    <a:lumMod val="65000"/>
                    <a:lumOff val="35000"/>
                  </a:schemeClr>
                </a:solidFill>
              </a:rPr>
              <a:t>於是他回來懇求父親收他為僕人。</a:t>
            </a:r>
            <a:endParaRPr xmlns:a="http://schemas.openxmlformats.org/drawingml/2006/main" altLang="en-US" lang="ko-KR" sz="2800">
              <a:solidFill>
                <a:schemeClr val="tx1">
                  <a:lumMod val="65000"/>
                  <a:lumOff val="35000"/>
                </a:schemeClr>
              </a:solidFill>
            </a:endParaRPr>
          </a:p>
        </p:txBody>
      </p:sp>
      <p:pic>
        <p:nvPicPr>
          <p:cNvPr id="6" name="그림 5"/>
          <p:cNvPicPr>
            <a:picLocks noChangeAspect="1"/>
          </p:cNvPicPr>
          <p:nvPr/>
        </p:nvPicPr>
        <p:blipFill rotWithShape="1">
          <a:blip r:embed="rId2"/>
          <a:srcRect l="79"/>
          <a:stretch>
            <a:fillRect/>
          </a:stretch>
        </p:blipFill>
        <p:spPr>
          <a:xfrm>
            <a:off x="0" y="-1"/>
            <a:ext cx="9144000" cy="501317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661248"/>
            <a:ext cx="9134646"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耶穌說：“去吧，你的信心已經醫治了你。”他立刻就看見了。</a:t>
            </a:r>
            <a:endParaRPr xmlns:a="http://schemas.openxmlformats.org/drawingml/2006/main" lang="en-US" altLang="ko-KR"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202360" y="-27384"/>
            <a:ext cx="6810789" cy="55446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“謝謝你，耶穌！”巴底買跟隨耶穌，耶穌讓他重見光明。</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0132" y="3884"/>
            <a:ext cx="9133867"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90151" y="176084"/>
            <a:ext cx="4053592" cy="698311"/>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5386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1124744"/>
            <a:ext cx="8352928" cy="337867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耶穌對巴底買說：“你的信救了你。”</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是信心拯救了我們。</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信心是透過懇切的禱告來表達的。</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當我們向耶穌祈禱時，</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我們必須有這個信念。</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9131" y="204846"/>
            <a:ext cx="4053592" cy="574299"/>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796136"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364169" y="112603"/>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耶穌是聆聽並回應我們懇切禱告的那一位。</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89296" y="7040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8062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巴底買向耶穌祈求什麼？</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給我很多錢。</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我想成為您的弟子。</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讓我在水面上行走。</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15748"/>
            <a:ext cx="8712968" cy="511622"/>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我還想再看一次。</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11592" y="5126076"/>
            <a:ext cx="8712968" cy="510819"/>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我還想再看一次。</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5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07704" y="101567"/>
            <a:ext cx="983695" cy="648072"/>
          </a:xfrm>
          <a:prstGeom prst="rect">
            <a:avLst/>
          </a:prstGeom>
          <a:noFill/>
        </p:spPr>
      </p:pic>
      <p:sp>
        <p:nvSpPr>
          <p:cNvPr id="23" name="TextBox 22"/>
          <p:cNvSpPr txBox="1"/>
          <p:nvPr/>
        </p:nvSpPr>
        <p:spPr>
          <a:xfrm>
            <a:off x="452238" y="1735088"/>
            <a:ext cx="8208912" cy="3930382"/>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耶穌說：“去吧，你的信心已經醫治了你。”他立刻就看見了，就沿著路跟隨耶穌。</a:t>
            </a:r>
            <a:endParaRPr xmlns:a="http://schemas.openxmlformats.org/drawingml/2006/main" altLang="ko-KR" lang="en-US" sz="3600"/>
          </a:p>
          <a:p>
            <a:pPr xmlns:a="http://schemas.openxmlformats.org/drawingml/2006/main" lvl="0">
              <a:defRPr/>
            </a:pPr>
            <a:r xmlns:a="http://schemas.openxmlformats.org/drawingml/2006/main">
              <a:rPr altLang="ko-KR" lang="zh-TW" sz="3600"/>
              <a:t>   </a:t>
            </a:r>
            <a:endParaRPr xmlns:a="http://schemas.openxmlformats.org/drawingml/2006/main" altLang="ko-KR" lang="en-US" sz="3600"/>
          </a:p>
          <a:p>
            <a:pPr lvl="0">
              <a:defRPr/>
            </a:pPr>
            <a:endParaRPr altLang="ko-KR" lang="en-US" sz="3600"/>
          </a:p>
          <a:p>
            <a:pPr xmlns:a="http://schemas.openxmlformats.org/drawingml/2006/main" lvl="0">
              <a:defRPr/>
            </a:pPr>
            <a:r xmlns:a="http://schemas.openxmlformats.org/drawingml/2006/main">
              <a:rPr altLang="ko-KR" lang="zh-TW" sz="3600"/>
              <a:t> </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標記</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52</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129802"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第77章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209670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撒該爬上一棵樹</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194887" y="2060848"/>
            <a:ext cx="4943222" cy="367240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因為人子來是要尋找並拯救失喪的人。”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路克</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19：</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有一個財主，名叫撒該。他是稅務長，所以人們討厭他。</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67222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有一天，耶穌來到撒該居住的村莊。許多人都擠滿了人，想要一睹耶穌的風采。</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9368" y="0"/>
            <a:ext cx="9134632" cy="572836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84" y="5288340"/>
            <a:ext cx="9134646" cy="1558230"/>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父親一看到兒子從遠處走來，就跑過去擁抱他，欣喜地接受了他。</a:t>
            </a:r>
            <a:endParaRPr xmlns:a="http://schemas.openxmlformats.org/drawingml/2006/main" lang="ko-KR" altLang="en-US" sz="32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2195736" y="188640"/>
            <a:ext cx="4464496" cy="45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00" y="5373216"/>
            <a:ext cx="9078915" cy="1368578"/>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撒該爬上樹去見耶穌。耶穌看著他說。 「撒該，快下來。今天我一定要住在你家。”</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1" y="-12084"/>
            <a:ext cx="9144000" cy="531329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432" y="5780782"/>
            <a:ext cx="9134646" cy="106578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」撒該決定對耶穌說：“我要把我一半的財產分給窮人。”</a:t>
            </a:r>
            <a:endParaRPr xmlns:a="http://schemas.openxmlformats.org/drawingml/2006/main" lang="ko-KR" altLang="en-US" sz="32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4687"/>
            <a:ext cx="9144000"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81" y="5749967"/>
            <a:ext cx="9107238" cy="1001353"/>
          </a:xfrm>
          <a:prstGeom prst="rect">
            <a:avLst/>
          </a:prstGeom>
          <a:noFill/>
        </p:spPr>
        <p:txBody>
          <a:bodyPr wrap="square">
            <a:spAutoFit/>
          </a:bodyPr>
          <a:lstStyle/>
          <a:p>
            <a:pPr xmlns:a="http://schemas.openxmlformats.org/drawingml/2006/main" lvl="0">
              <a:defRPr/>
            </a:pPr>
            <a:r xmlns:a="http://schemas.openxmlformats.org/drawingml/2006/main">
              <a:rPr lang="zh-TW" altLang="ko-KR" sz="3000">
                <a:solidFill>
                  <a:schemeClr val="tx1">
                    <a:lumMod val="65000"/>
                    <a:lumOff val="35000"/>
                  </a:schemeClr>
                </a:solidFill>
              </a:rPr>
              <a:t>耶穌說：“今天救恩來到了這家。我來是要尋找並拯救失喪的人。”</a:t>
            </a:r>
            <a:endParaRPr xmlns:a="http://schemas.openxmlformats.org/drawingml/2006/main" lang="ko-KR" altLang="en-US" sz="30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25619" cy="572937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5832" y="203047"/>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501" y="8269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6587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當撒該遇見耶穌時，他承認他會把自己最心愛的財產捐給窮人。</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對你來說最重要的事情是什麼？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遇見耶穌後你放棄了什麼？</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我們必須記住，對我們來說最寶貴的是耶穌。</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06922" y="120696"/>
            <a:ext cx="4053592" cy="572724"/>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rgbClr val="ff0000"/>
                </a:solidFill>
              </a:rPr>
              <a:t>耶穌是誰？</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789" y="737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5739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73792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耶穌是救世主，他來到這片土地，一視同仁地拯救所有人。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a:t>
            </a:r>
            <a:r xmlns:a="http://schemas.openxmlformats.org/drawingml/2006/main">
              <a:rPr altLang="en-US" lang="zh-TW" sz="4000">
                <a:solidFill>
                  <a:srgbClr val="ff0000"/>
                </a:solidFill>
              </a:rPr>
              <a:t> </a:t>
            </a:r>
            <a:r xmlns:a="http://schemas.openxmlformats.org/drawingml/2006/main">
              <a:rPr altLang="ko-KR" lang="zh-TW" sz="4000">
                <a:solidFill>
                  <a:srgbClr val="ff0000"/>
                </a:solidFill>
              </a:rPr>
              <a:t>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129287"/>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為什麼人們討厭撒該？</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因為</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他</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曾是</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A</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首席</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稅</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集電極。</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因為他深信耶穌。</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因為他常常祈禱。</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因為他很帥。</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8536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①</a:t>
            </a:r>
            <a:r xmlns:a="http://schemas.openxmlformats.org/drawingml/2006/main">
              <a:rPr altLang="ko-KR" lang="zh-TW" sz="2800">
                <a:solidFill>
                  <a:srgbClr val="ff0000"/>
                </a:solidFill>
              </a:rPr>
              <a:t>因為他是稅吏長。</a:t>
            </a:r>
            <a:endParaRPr xmlns:a="http://schemas.openxmlformats.org/drawingml/2006/main" altLang="ko-KR" lang="en-US"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6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8342" y="5793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50480"/>
            <a:ext cx="983695" cy="648072"/>
          </a:xfrm>
          <a:prstGeom prst="rect">
            <a:avLst/>
          </a:prstGeom>
          <a:noFill/>
        </p:spPr>
      </p:pic>
      <p:sp>
        <p:nvSpPr>
          <p:cNvPr id="23" name="TextBox 22"/>
          <p:cNvSpPr txBox="1"/>
          <p:nvPr/>
        </p:nvSpPr>
        <p:spPr>
          <a:xfrm>
            <a:off x="539552" y="2420888"/>
            <a:ext cx="8208912" cy="1177657"/>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因為人子來是要尋找並拯救失喪的人。”</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路克</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19：</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10</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altLang="ko-KR" b="1" lang="zh-TW">
                <a:solidFill>
                  <a:schemeClr val="tx1">
                    <a:lumMod val="50000"/>
                    <a:lumOff val="50000"/>
                  </a:schemeClr>
                </a:solidFill>
              </a:rPr>
              <a:t>第78章 神的話</a:t>
            </a:r>
            <a:endParaRPr xmlns:a="http://schemas.openxmlformats.org/drawingml/2006/main" altLang="en-US" b="1" lang="ko-KR">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descr="D:\bk\bacdk1.png" id="1028" name="Picture 4"/>
            <p:cNvPicPr>
              <a:picLocks noChangeArrowheads="1" noChangeAspect="1"/>
            </p:cNvPicPr>
            <p:nvPr/>
          </p:nvPicPr>
          <p:blipFill rotWithShape="1">
            <a:blip r:embed="rId2"/>
            <a:srcRect b="32580"/>
            <a:stretch>
              <a:fillRect/>
            </a:stretch>
          </p:blipFill>
          <p:spPr>
            <a:xfrm>
              <a:off x="13147" y="44624"/>
              <a:ext cx="6935117" cy="1075197"/>
            </a:xfrm>
            <a:prstGeom prst="rect">
              <a:avLst/>
            </a:prstGeom>
            <a:noFill/>
          </p:spPr>
        </p:pic>
        <p:pic>
          <p:nvPicPr>
            <p:cNvPr descr="D:\bk\bacdk1.png" id="9" name="Picture 4"/>
            <p:cNvPicPr>
              <a:picLocks noChangeArrowheads="1" noChangeAspect="1"/>
            </p:cNvPicPr>
            <p:nvPr/>
          </p:nvPicPr>
          <p:blipFill rotWithShape="1">
            <a:blip r:embed="rId3"/>
            <a:srcRect b="32600" r="6606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4"/>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5"/>
            <a:srcRect r="66060" t="66340"/>
            <a:stretch>
              <a:fillRect/>
            </a:stretch>
          </p:blipFill>
          <p:spPr>
            <a:xfrm>
              <a:off x="6970696" y="1102889"/>
              <a:ext cx="2353832" cy="536826"/>
            </a:xfrm>
            <a:prstGeom prst="rect">
              <a:avLst/>
            </a:prstGeom>
            <a:noFill/>
          </p:spPr>
        </p:pic>
      </p:grpSp>
      <p:pic>
        <p:nvPicPr>
          <p:cNvPr descr="D:\bk\bklogo2_1-1.png" id="1029" name="Picture 5"/>
          <p:cNvPicPr>
            <a:picLocks noChangeArrowheads="1" noChangeAspect="1"/>
          </p:cNvPicPr>
          <p:nvPr/>
        </p:nvPicPr>
        <p:blipFill rotWithShape="1">
          <a:blip r:embed="rId6"/>
          <a:srcRect/>
          <a:stretch>
            <a:fillRect/>
          </a:stretch>
        </p:blipFill>
        <p:spPr>
          <a:xfrm>
            <a:off x="717027" y="3665185"/>
            <a:ext cx="2592288" cy="2592288"/>
          </a:xfrm>
          <a:prstGeom prst="rect">
            <a:avLst/>
          </a:prstGeom>
          <a:noFill/>
        </p:spPr>
      </p:pic>
      <p:pic>
        <p:nvPicPr>
          <p:cNvPr descr="D:\bk\bklogo2_1-1.png" id="16" name="Picture 5"/>
          <p:cNvPicPr>
            <a:picLocks noChangeArrowheads="1" noChangeAspect="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altLang="ko-KR" lang="zh-TW" sz="4400"/>
              <a:t>建在磐石上的房子</a:t>
            </a:r>
            <a:endParaRPr xmlns:a="http://schemas.openxmlformats.org/drawingml/2006/main" altLang="ko-KR" lang="en-US"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ltLang="en-US" lang="ko-KR"/>
          </a:p>
        </p:txBody>
      </p:sp>
      <p:pic>
        <p:nvPicPr>
          <p:cNvPr id="6" name="그림 5"/>
          <p:cNvPicPr>
            <a:picLocks noChangeAspect="1"/>
          </p:cNvPicPr>
          <p:nvPr/>
        </p:nvPicPr>
        <p:blipFill rotWithShape="1">
          <a:blip r:embed="rId8"/>
          <a:srcRect b="87" l="32" r="12" t="113"/>
          <a:stretch>
            <a:fillRect/>
          </a:stretch>
        </p:blipFill>
        <p:spPr>
          <a:xfrm>
            <a:off x="4382160" y="1782108"/>
            <a:ext cx="4752528" cy="409516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id="8" nodeType="withEffect" presetClass="entr" presetID="22" presetSubtype="2">
                                  <p:stCondLst>
                                    <p:cond delay="0"/>
                                  </p:stCondLst>
                                  <p:childTnLst>
                                    <p:set>
                                      <p:cBhvr>
                                        <p:cTn dur="1" fill="hold" id="9">
                                          <p:stCondLst>
                                            <p:cond delay="0"/>
                                          </p:stCondLst>
                                        </p:cTn>
                                        <p:tgtEl>
                                          <p:spTgt spid="11"/>
                                        </p:tgtEl>
                                        <p:attrNameLst>
                                          <p:attrName>style.visibility</p:attrName>
                                        </p:attrNameLst>
                                      </p:cBhvr>
                                      <p:to>
                                        <p:strVal val="visible"/>
                                      </p:to>
                                    </p:set>
                                    <p:animEffect filter="wipe(right)" transition="in">
                                      <p:cBhvr>
                                        <p:cTn dur="500" id="10"/>
                                        <p:tgtEl>
                                          <p:spTgt spid="11"/>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1029"/>
                                        </p:tgtEl>
                                        <p:attrNameLst>
                                          <p:attrName>style.visibility</p:attrName>
                                        </p:attrNameLst>
                                      </p:cBhvr>
                                      <p:to>
                                        <p:strVal val="visible"/>
                                      </p:to>
                                    </p:set>
                                    <p:animEffect filter="fade" transition="in">
                                      <p:cBhvr>
                                        <p:cTn dur="500" id="14"/>
                                        <p:tgtEl>
                                          <p:spTgt spid="1029"/>
                                        </p:tgtEl>
                                      </p:cBhvr>
                                    </p:animEffect>
                                  </p:childTnLst>
                                </p:cTn>
                              </p:par>
                              <p:par>
                                <p:cTn fill="hold" id="15" nodeType="withEffect" presetClass="entr" presetID="1" presetSubtype="0">
                                  <p:stCondLst>
                                    <p:cond delay="0"/>
                                  </p:stCondLst>
                                  <p:childTnLst>
                                    <p:set>
                                      <p:cBhvr>
                                        <p:cTn dur="1" fill="hold" id="16">
                                          <p:stCondLst>
                                            <p:cond delay="0"/>
                                          </p:stCondLst>
                                        </p:cTn>
                                        <p:tgtEl>
                                          <p:spTgt spid="16"/>
                                        </p:tgtEl>
                                        <p:attrNameLst>
                                          <p:attrName>style.visibility</p:attrName>
                                        </p:attrNameLst>
                                      </p:cBhvr>
                                      <p:to>
                                        <p:strVal val="visible"/>
                                      </p:to>
                                    </p:set>
                                  </p:childTnLst>
                                </p:cTn>
                              </p:par>
                              <p:par>
                                <p:cTn accel="33333" decel="33333" fill="hold" id="17" nodeType="withEffect" presetClass="emph" presetID="6" presetSubtype="0" repeatCount="indefinite">
                                  <p:stCondLst>
                                    <p:cond delay="0"/>
                                  </p:stCondLst>
                                  <p:childTnLst>
                                    <p:animScale>
                                      <p:cBhvr>
                                        <p:cTn dur="1500" fill="hold" id="18"/>
                                        <p:tgtEl>
                                          <p:spTgt spid="16"/>
                                        </p:tgtEl>
                                      </p:cBhvr>
                                      <p:by x="120000" y="120000"/>
                                    </p:animScale>
                                  </p:childTnLst>
                                </p:cTn>
                              </p:par>
                              <p:par>
                                <p:cTn fill="hold" id="19" nodeType="withEffect" presetClass="exit" presetID="10" presetSubtype="0" repeatCount="indefinite">
                                  <p:stCondLst>
                                    <p:cond delay="0"/>
                                  </p:stCondLst>
                                  <p:childTnLst>
                                    <p:animEffect filter="fade" transition="out">
                                      <p:cBhvr>
                                        <p:cTn dur="1500" id="20"/>
                                        <p:tgtEl>
                                          <p:spTgt spid="16"/>
                                        </p:tgtEl>
                                      </p:cBhvr>
                                    </p:animEffect>
                                    <p:set>
                                      <p:cBhvr>
                                        <p:cTn dur="1" fill="hold" id="21">
                                          <p:stCondLst>
                                            <p:cond delay="149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628800"/>
            <a:ext cx="8208912" cy="2284070"/>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「因此，凡聽見我這話而去實行的，就如一個聰明人，把房子建在磐石上。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7：</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45194" y="5780782"/>
            <a:ext cx="9053611" cy="1065788"/>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耶穌講述了兩個人蓋房子的故事。</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38" l="19" r="19" t="8"/>
          <a:stretch>
            <a:fillRect/>
          </a:stretch>
        </p:blipFill>
        <p:spPr>
          <a:xfrm>
            <a:off x="2015715" y="0"/>
            <a:ext cx="5112568" cy="580064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80" y="5805264"/>
            <a:ext cx="9107238"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耶穌說：“神啊，你的父親一直在等你。”</a:t>
            </a:r>
            <a:endParaRPr xmlns:a="http://schemas.openxmlformats.org/drawingml/2006/main" lang="ko-KR" altLang="en-US" sz="32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1266" y="-27383"/>
            <a:ext cx="9144000" cy="568863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他們中的一個決定把房子建在沙上，另一個決定建在岩石上。</a:t>
            </a:r>
            <a:endParaRPr xmlns:a="http://schemas.openxmlformats.org/drawingml/2006/main" altLang="en-US" lang="ko-KR" sz="3200">
              <a:solidFill>
                <a:schemeClr val="tx1">
                  <a:lumMod val="65000"/>
                  <a:lumOff val="35000"/>
                </a:schemeClr>
              </a:solidFill>
            </a:endParaRPr>
          </a:p>
        </p:txBody>
      </p:sp>
      <p:pic>
        <p:nvPicPr>
          <p:cNvPr id="2" name="그림 1"/>
          <p:cNvPicPr>
            <a:picLocks noChangeAspect="1"/>
          </p:cNvPicPr>
          <p:nvPr/>
        </p:nvPicPr>
        <p:blipFill rotWithShape="1">
          <a:blip r:embed="rId2"/>
          <a:srcRect b="58" l="15" r="46" t="12"/>
          <a:stretch>
            <a:fillRect/>
          </a:stretch>
        </p:blipFill>
        <p:spPr>
          <a:xfrm>
            <a:off x="4579409" y="-2215"/>
            <a:ext cx="4564591" cy="5760418"/>
          </a:xfrm>
          <a:prstGeom prst="rect">
            <a:avLst/>
          </a:prstGeom>
        </p:spPr>
      </p:pic>
      <p:pic>
        <p:nvPicPr>
          <p:cNvPr id="4" name="그림 3"/>
          <p:cNvPicPr>
            <a:picLocks noChangeAspect="1"/>
          </p:cNvPicPr>
          <p:nvPr/>
        </p:nvPicPr>
        <p:blipFill rotWithShape="1">
          <a:blip r:embed="rId3"/>
          <a:srcRect b="16" l="59" r="81" t="44"/>
          <a:stretch>
            <a:fillRect/>
          </a:stretch>
        </p:blipFill>
        <p:spPr>
          <a:xfrm>
            <a:off x="0" y="0"/>
            <a:ext cx="4572000" cy="57481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1.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2542" y="5373216"/>
            <a:ext cx="9078915" cy="1549554"/>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兩人努力建造房子。兩棟房子從外觀看起來都很堅固，沒有太大差別。</a:t>
            </a:r>
            <a:endParaRPr xmlns:a="http://schemas.openxmlformats.org/drawingml/2006/main" altLang="en-US" lang="ko-KR" sz="3200">
              <a:solidFill>
                <a:schemeClr val="tx1">
                  <a:lumMod val="65000"/>
                  <a:lumOff val="35000"/>
                </a:schemeClr>
              </a:solidFill>
            </a:endParaRPr>
          </a:p>
        </p:txBody>
      </p:sp>
      <p:pic>
        <p:nvPicPr>
          <p:cNvPr id="3" name="그림 2"/>
          <p:cNvPicPr>
            <a:picLocks noChangeAspect="1"/>
          </p:cNvPicPr>
          <p:nvPr/>
        </p:nvPicPr>
        <p:blipFill rotWithShape="1">
          <a:blip r:embed="rId2"/>
          <a:srcRect b="102" l="69" r="90" t="109"/>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581" y="5460781"/>
            <a:ext cx="9134646" cy="138499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當大雨引發洪水時，建在沙地上的房子被沖毀了。但建在磐石上的房子卻屹立不倒。</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16752" y="0"/>
            <a:ext cx="9137603" cy="537321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68" y="5473005"/>
            <a:ext cx="9107238"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耶穌說：“凡聽我話又去實行的，就像一個聰明人，把房子蓋在磐石上。”</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31072" y="1"/>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4.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220976"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61528"/>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耶穌說：“凡聽我話又去實行的，就像一個聰明人，把房子蓋在磐石上。”</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神所說的每一句話你都實行嗎？</a:t>
            </a:r>
            <a:r xmlns:a="http://schemas.openxmlformats.org/drawingml/2006/main">
              <a:rPr altLang="en-US" lang="zh-TW" sz="3600">
                <a:solidFill>
                  <a:schemeClr val="tx1">
                    <a:lumMod val="65000"/>
                    <a:lumOff val="35000"/>
                  </a:schemeClr>
                </a:solidFill>
              </a:rPr>
              <a:t> </a:t>
            </a:r>
            <a:r xmlns:a="http://schemas.openxmlformats.org/drawingml/2006/main">
              <a:rPr altLang="ko-KR" lang="zh-TW" sz="3600">
                <a:solidFill>
                  <a:schemeClr val="tx1">
                    <a:lumMod val="65000"/>
                    <a:lumOff val="35000"/>
                  </a:schemeClr>
                </a:solidFill>
              </a:rPr>
              <a:t>讓我們成為遵守神話語的智慧人。</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489415" y="218510"/>
            <a:ext cx="4053592" cy="570160"/>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20560" y="1422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4528" y="49777"/>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a:t>
            </a:r>
            <a:r xmlns:a="http://schemas.openxmlformats.org/drawingml/2006/main">
              <a:rPr altLang="en-US" lang="zh-TW" sz="3600">
                <a:solidFill>
                  <a:srgbClr val="0070c0"/>
                </a:solidFill>
              </a:rPr>
              <a:t> </a:t>
            </a:r>
            <a:r xmlns:a="http://schemas.openxmlformats.org/drawingml/2006/main">
              <a:rPr altLang="ko-KR" lang="zh-TW"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耶穌是喜悅那些遵守聖言的人的人。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97721" y="9351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12172"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建在沙地上的房子什麼時候會倒塌的？</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房子剛建好，</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陽光明媚的時候，</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當家裡來了很多人時，</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下大雨、洪水氾濫時，</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下大雨、洪水氾濫時，</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7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200835"/>
            <a:ext cx="4053592" cy="692610"/>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82696"/>
            <a:ext cx="983695" cy="648072"/>
          </a:xfrm>
          <a:prstGeom prst="rect">
            <a:avLst/>
          </a:prstGeom>
          <a:noFill/>
        </p:spPr>
      </p:pic>
      <p:sp>
        <p:nvSpPr>
          <p:cNvPr id="23" name="TextBox 22"/>
          <p:cNvSpPr txBox="1"/>
          <p:nvPr/>
        </p:nvSpPr>
        <p:spPr>
          <a:xfrm>
            <a:off x="467543" y="1700808"/>
            <a:ext cx="8208912" cy="2288262"/>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「因此，凡聽見我這話而去實行的，就如一個聰明人，把房子建在磐石上。</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7：</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24</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024336"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第79章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五位聰明童女</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3" name="그림 2"/>
          <p:cNvPicPr>
            <a:picLocks noChangeAspect="1"/>
          </p:cNvPicPr>
          <p:nvPr/>
        </p:nvPicPr>
        <p:blipFill rotWithShape="1">
          <a:blip r:embed="rId8"/>
          <a:stretch>
            <a:fillRect/>
          </a:stretch>
        </p:blipFill>
        <p:spPr>
          <a:xfrm>
            <a:off x="3779912" y="1959038"/>
            <a:ext cx="5364088" cy="385710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“所以，你們要警醒，因為你們不知道那一天，那一天，幾時。”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55942"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23843"/>
            <a:ext cx="983695" cy="648072"/>
          </a:xfrm>
          <a:prstGeom prst="rect">
            <a:avLst/>
          </a:prstGeom>
          <a:noFill/>
        </p:spPr>
      </p:pic>
      <p:sp>
        <p:nvSpPr>
          <p:cNvPr id="17" name="TextBox 16"/>
          <p:cNvSpPr txBox="1"/>
          <p:nvPr/>
        </p:nvSpPr>
        <p:spPr>
          <a:xfrm>
            <a:off x="380230" y="1124744"/>
            <a:ext cx="8352928" cy="3502501"/>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我們在生活中犯了很多罪。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所以我們為得罪神而感到內疚。</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但神總是寬恕我們的罪。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因為耶穌已經轉嫁了我們所有的罪。</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你必須相信這一點，並帶著感激和喜樂來到神面前。</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有十個童女正在準備婚宴。五個聰明的女孩準備了足夠的油燈，但其他五個沒有。</a:t>
            </a:r>
            <a:endParaRPr xmlns:a="http://schemas.openxmlformats.org/drawingml/2006/main" lang="ko-KR" altLang="en-US" sz="2800">
              <a:solidFill>
                <a:schemeClr val="tx1">
                  <a:lumMod val="65000"/>
                  <a:lumOff val="35000"/>
                </a:schemeClr>
              </a:solidFill>
            </a:endParaRPr>
          </a:p>
        </p:txBody>
      </p:sp>
      <p:pic>
        <p:nvPicPr>
          <p:cNvPr id="4" name="그림 3"/>
          <p:cNvPicPr>
            <a:picLocks noChangeAspect="1"/>
          </p:cNvPicPr>
          <p:nvPr/>
        </p:nvPicPr>
        <p:blipFill rotWithShape="1">
          <a:blip r:embed="rId2"/>
          <a:stretch>
            <a:fillRect/>
          </a:stretch>
        </p:blipFill>
        <p:spPr>
          <a:xfrm>
            <a:off x="0" y="-1"/>
            <a:ext cx="9144000" cy="547300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68" y="5805264"/>
            <a:ext cx="9134632" cy="1077218"/>
          </a:xfrm>
          <a:prstGeom prst="rect">
            <a:avLst/>
          </a:prstGeom>
          <a:noFill/>
        </p:spPr>
        <p:txBody>
          <a:bodyPr wrap="square">
            <a:spAutoFit/>
          </a:bodyPr>
          <a:lstStyle/>
          <a:p>
            <a:pPr xmlns:a="http://schemas.openxmlformats.org/drawingml/2006/main" lvl="0">
              <a:defRPr/>
            </a:pPr>
            <a:r xmlns:a="http://schemas.openxmlformats.org/drawingml/2006/main">
              <a:rPr lang="zh-TW" altLang="ko-KR" sz="3200">
                <a:solidFill>
                  <a:schemeClr val="tx1">
                    <a:lumMod val="65000"/>
                    <a:lumOff val="35000"/>
                  </a:schemeClr>
                </a:solidFill>
              </a:rPr>
              <a:t>晚上，新郎遲到了，十個童女都睡著了。</a:t>
            </a:r>
            <a:endParaRPr xmlns:a="http://schemas.openxmlformats.org/drawingml/2006/main" lang="ko-KR" altLang="en-US" sz="3200">
              <a:solidFill>
                <a:schemeClr val="tx1">
                  <a:lumMod val="65000"/>
                  <a:lumOff val="35000"/>
                </a:schemeClr>
              </a:solidFill>
            </a:endParaRPr>
          </a:p>
        </p:txBody>
      </p:sp>
      <p:pic>
        <p:nvPicPr>
          <p:cNvPr id="8" name="그림 7"/>
          <p:cNvPicPr>
            <a:picLocks noChangeAspect="1"/>
          </p:cNvPicPr>
          <p:nvPr/>
        </p:nvPicPr>
        <p:blipFill rotWithShape="1">
          <a:blip r:embed="rId2"/>
          <a:stretch>
            <a:fillRect/>
          </a:stretch>
        </p:blipFill>
        <p:spPr>
          <a:xfrm>
            <a:off x="9367" y="-99392"/>
            <a:ext cx="9134633" cy="583264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“新郎來了！”童女們連忙起身。五個沒有準備足夠油的童女的燈就滅了。</a:t>
            </a:r>
            <a:endParaRPr xmlns:a="http://schemas.openxmlformats.org/drawingml/2006/main" lang="ko-KR" altLang="en-US" sz="2800">
              <a:solidFill>
                <a:schemeClr val="tx1">
                  <a:lumMod val="65000"/>
                  <a:lumOff val="35000"/>
                </a:schemeClr>
              </a:solidFill>
            </a:endParaRPr>
          </a:p>
        </p:txBody>
      </p:sp>
      <p:pic>
        <p:nvPicPr>
          <p:cNvPr id="7" name="그림 6"/>
          <p:cNvPicPr>
            <a:picLocks noChangeAspect="1"/>
          </p:cNvPicPr>
          <p:nvPr/>
        </p:nvPicPr>
        <p:blipFill rotWithShape="1">
          <a:blip r:embed="rId2"/>
          <a:stretch>
            <a:fillRect/>
          </a:stretch>
        </p:blipFill>
        <p:spPr>
          <a:xfrm>
            <a:off x="2065412" y="260648"/>
            <a:ext cx="5013176" cy="501317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805264"/>
            <a:ext cx="9049318" cy="954107"/>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“給我們一些石油。” “如果我們給你我們的石油，我們也可能會耗盡石油。去拿點油吧。”</a:t>
            </a:r>
            <a:endParaRPr xmlns:a="http://schemas.openxmlformats.org/drawingml/2006/main" lang="ko-KR" altLang="en-US" sz="2800">
              <a:solidFill>
                <a:schemeClr val="tx1">
                  <a:lumMod val="65000"/>
                  <a:lumOff val="35000"/>
                </a:schemeClr>
              </a:solidFill>
            </a:endParaRPr>
          </a:p>
        </p:txBody>
      </p:sp>
      <p:pic>
        <p:nvPicPr>
          <p:cNvPr id="6" name="그림 5"/>
          <p:cNvPicPr>
            <a:picLocks noChangeAspect="1"/>
          </p:cNvPicPr>
          <p:nvPr/>
        </p:nvPicPr>
        <p:blipFill rotWithShape="1">
          <a:blip r:embed="rId2"/>
          <a:stretch>
            <a:fillRect/>
          </a:stretch>
        </p:blipFill>
        <p:spPr>
          <a:xfrm>
            <a:off x="0" y="0"/>
            <a:ext cx="9162999" cy="573325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74" y="5445224"/>
            <a:ext cx="9134646"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然而，正當五個傻女孩去買油的時候，宴會的大門就關上了。最終，五個傻姑娘沒有被允許參加派對。</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6299" y="-1"/>
            <a:ext cx="9150300" cy="544522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5.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3967" y="185780"/>
            <a:ext cx="4053592" cy="698140"/>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446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74734"/>
            <a:ext cx="983695" cy="648072"/>
          </a:xfrm>
          <a:prstGeom prst="rect">
            <a:avLst/>
          </a:prstGeom>
          <a:noFill/>
        </p:spPr>
      </p:pic>
      <p:sp>
        <p:nvSpPr>
          <p:cNvPr id="17" name="TextBox 16"/>
          <p:cNvSpPr txBox="1"/>
          <p:nvPr/>
        </p:nvSpPr>
        <p:spPr>
          <a:xfrm>
            <a:off x="380230" y="1124744"/>
            <a:ext cx="8352928" cy="3931126"/>
          </a:xfrm>
          <a:prstGeom prst="rect">
            <a:avLst/>
          </a:prstGeom>
          <a:noFill/>
        </p:spPr>
        <p:txBody>
          <a:bodyPr wrap="square">
            <a:spAutoFit/>
          </a:bodyPr>
          <a:lstStyle/>
          <a:p>
            <a:pPr xmlns:a="http://schemas.openxmlformats.org/drawingml/2006/main" algn="ctr">
              <a:defRPr/>
            </a:pPr>
            <a:r xmlns:a="http://schemas.openxmlformats.org/drawingml/2006/main">
              <a:rPr altLang="ko-KR" lang="zh-TW" sz="3600">
                <a:solidFill>
                  <a:schemeClr val="tx1">
                    <a:lumMod val="65000"/>
                    <a:lumOff val="35000"/>
                  </a:schemeClr>
                </a:solidFill>
              </a:rPr>
              <a:t>這是耶穌告訴我們如何等待祂再來的那一天的故事。</a:t>
            </a:r>
            <a:r xmlns:a="http://schemas.openxmlformats.org/drawingml/2006/main">
              <a:rPr altLang="en-US" lang="zh-TW" sz="3600">
                <a:solidFill>
                  <a:schemeClr val="tx1">
                    <a:lumMod val="65000"/>
                    <a:lumOff val="35000"/>
                  </a:schemeClr>
                </a:solidFill>
              </a:rPr>
              <a:t> </a:t>
            </a:r>
            <a:r xmlns:a="http://schemas.openxmlformats.org/drawingml/2006/main">
              <a:rPr altLang="ko-KR" lang="zh-TW" sz="3600">
                <a:solidFill>
                  <a:schemeClr val="tx1">
                    <a:lumMod val="65000"/>
                    <a:lumOff val="35000"/>
                  </a:schemeClr>
                </a:solidFill>
              </a:rPr>
              <a:t>沒人知道</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耶穌再來的時候。</a:t>
            </a:r>
            <a:endParaRPr xmlns:a="http://schemas.openxmlformats.org/drawingml/2006/main" altLang="ko-KR" lang="en-US" sz="3600">
              <a:solidFill>
                <a:schemeClr val="tx1">
                  <a:lumMod val="65000"/>
                  <a:lumOff val="35000"/>
                </a:schemeClr>
              </a:solidFill>
            </a:endParaRPr>
          </a:p>
          <a:p>
            <a:pPr xmlns:a="http://schemas.openxmlformats.org/drawingml/2006/main" algn="ctr">
              <a:defRPr/>
            </a:pPr>
            <a:r xmlns:a="http://schemas.openxmlformats.org/drawingml/2006/main">
              <a:rPr altLang="ko-KR" lang="zh-TW" sz="3600">
                <a:solidFill>
                  <a:schemeClr val="tx1">
                    <a:lumMod val="65000"/>
                    <a:lumOff val="35000"/>
                  </a:schemeClr>
                </a:solidFill>
              </a:rPr>
              <a:t>但就像五個聰明童女一樣，我們必須時時刻刻醒來，以一顆準備好的心等待耶穌。</a:t>
            </a:r>
            <a:endParaRPr xmlns:a="http://schemas.openxmlformats.org/drawingml/2006/main" altLang="ko-KR" lang="en-US"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18021" y="268342"/>
            <a:ext cx="4053592" cy="567953"/>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42418" y="49583"/>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01276" y="84259"/>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耶穌應許會在無人知曉的情況下再次回到這片土地。</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7621" y="80629"/>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38050" y="90211"/>
            <a:ext cx="983695" cy="648072"/>
          </a:xfrm>
          <a:prstGeom prst="rect">
            <a:avLst/>
          </a:prstGeom>
          <a:noFill/>
        </p:spPr>
      </p:pic>
      <p:sp>
        <p:nvSpPr>
          <p:cNvPr id="23" name="TextBox 22"/>
          <p:cNvSpPr txBox="1"/>
          <p:nvPr/>
        </p:nvSpPr>
        <p:spPr>
          <a:xfrm>
            <a:off x="323528" y="1340768"/>
            <a:ext cx="8424936" cy="5718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愚昧的五個童女沒有準備什麼？</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15972" y="2761764"/>
            <a:ext cx="8424936" cy="512931"/>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油</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水</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衣服</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38028"/>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禮物</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2761764"/>
            <a:ext cx="8712968" cy="512931"/>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①</a:t>
            </a:r>
            <a:r xmlns:a="http://schemas.openxmlformats.org/drawingml/2006/main">
              <a:rPr altLang="ko-KR" lang="zh-TW" sz="2800">
                <a:solidFill>
                  <a:srgbClr val="ff0000"/>
                </a:solidFill>
              </a:rPr>
              <a:t>油</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64827" y="58546"/>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6052" y="23843"/>
            <a:ext cx="983695" cy="648072"/>
          </a:xfrm>
          <a:prstGeom prst="rect">
            <a:avLst/>
          </a:prstGeom>
          <a:noFill/>
        </p:spPr>
      </p:pic>
      <p:sp>
        <p:nvSpPr>
          <p:cNvPr id="23" name="TextBox 22"/>
          <p:cNvSpPr txBox="1"/>
          <p:nvPr/>
        </p:nvSpPr>
        <p:spPr>
          <a:xfrm>
            <a:off x="452238" y="2564904"/>
            <a:ext cx="8208912" cy="1186041"/>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“所以，你們要警醒，因為你們不知道那一天，那一天，幾時。”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13</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1412776"/>
            <a:ext cx="3240360" cy="369332"/>
          </a:xfrm>
          <a:prstGeom prst="rect">
            <a:avLst/>
          </a:prstGeom>
          <a:noFill/>
        </p:spPr>
        <p:txBody>
          <a:bodyPr wrap="square">
            <a:spAutoFit/>
          </a:bodyPr>
          <a:lstStyle/>
          <a:p>
            <a:pPr xmlns:a="http://schemas.openxmlformats.org/drawingml/2006/main" lvl="0">
              <a:defRPr/>
            </a:pPr>
            <a:r xmlns:a="http://schemas.openxmlformats.org/drawingml/2006/main">
              <a:rPr lang="zh-TW" altLang="ko-KR" b="1">
                <a:solidFill>
                  <a:schemeClr val="tx1">
                    <a:lumMod val="50000"/>
                    <a:lumOff val="50000"/>
                  </a:schemeClr>
                </a:solidFill>
              </a:rPr>
              <a:t>第80章 神的話</a:t>
            </a:r>
            <a:endParaRPr xmlns:a="http://schemas.openxmlformats.org/drawingml/2006/main" lang="ko-KR" altLang="en-US" b="1">
              <a:solidFill>
                <a:schemeClr val="tx1">
                  <a:lumMod val="50000"/>
                  <a:lumOff val="50000"/>
                </a:schemeClr>
              </a:solidFill>
            </a:endParaRPr>
          </a:p>
        </p:txBody>
      </p:sp>
      <p:grpSp>
        <p:nvGrpSpPr>
          <p:cNvPr id="5" name="그룹 4"/>
          <p:cNvGrpSpPr/>
          <p:nvPr/>
        </p:nvGrpSpPr>
        <p:grpSpPr>
          <a:xfrm rot="0">
            <a:off x="-15730" y="23842"/>
            <a:ext cx="9239373" cy="1075197"/>
            <a:chOff x="13147" y="44624"/>
            <a:chExt cx="9311381" cy="1075197"/>
          </a:xfrm>
        </p:grpSpPr>
        <p:pic>
          <p:nvPicPr>
            <p:cNvPr id="1028" name="Picture 4" descr="D:\bk\bacdk1.png"/>
            <p:cNvPicPr>
              <a:picLocks noChangeAspect="1" noChangeArrowheads="1"/>
            </p:cNvPicPr>
            <p:nvPr/>
          </p:nvPicPr>
          <p:blipFill rotWithShape="1">
            <a:blip r:embed="rId2"/>
            <a:srcRect b="32580"/>
            <a:stretch>
              <a:fillRect/>
            </a:stretch>
          </p:blipFill>
          <p:spPr>
            <a:xfrm>
              <a:off x="13147" y="44624"/>
              <a:ext cx="6935117" cy="1075197"/>
            </a:xfrm>
            <a:prstGeom prst="rect">
              <a:avLst/>
            </a:prstGeom>
            <a:noFill/>
          </p:spPr>
        </p:pic>
        <p:pic>
          <p:nvPicPr>
            <p:cNvPr id="9" name="Picture 4" descr="D:\bk\bacdk1.png"/>
            <p:cNvPicPr>
              <a:picLocks noChangeAspect="1" noChangeArrowheads="1"/>
            </p:cNvPicPr>
            <p:nvPr/>
          </p:nvPicPr>
          <p:blipFill rotWithShape="1">
            <a:blip r:embed="rId3"/>
            <a:srcRect r="66060" b="32600"/>
            <a:stretch>
              <a:fillRect/>
            </a:stretch>
          </p:blipFill>
          <p:spPr>
            <a:xfrm>
              <a:off x="6970696" y="44819"/>
              <a:ext cx="2353832" cy="1075002"/>
            </a:xfrm>
            <a:prstGeom prst="rect">
              <a:avLst/>
            </a:prstGeom>
            <a:noFill/>
          </p:spPr>
        </p:pic>
      </p:grpSp>
      <p:grpSp>
        <p:nvGrpSpPr>
          <p:cNvPr id="11" name="그룹 10"/>
          <p:cNvGrpSpPr/>
          <p:nvPr/>
        </p:nvGrpSpPr>
        <p:grpSpPr>
          <a:xfrm rot="0">
            <a:off x="-26121" y="6271591"/>
            <a:ext cx="9239373" cy="536826"/>
            <a:chOff x="13147" y="1102889"/>
            <a:chExt cx="9311381" cy="536826"/>
          </a:xfrm>
        </p:grpSpPr>
        <p:pic>
          <p:nvPicPr>
            <p:cNvPr id="12" name="Picture 4" descr="D:\bk\bacdk1.png"/>
            <p:cNvPicPr>
              <a:picLocks noChangeAspect="1" noChangeArrowheads="1"/>
            </p:cNvPicPr>
            <p:nvPr/>
          </p:nvPicPr>
          <p:blipFill rotWithShape="1">
            <a:blip r:embed="rId4"/>
            <a:srcRect t="66350"/>
            <a:stretch>
              <a:fillRect/>
            </a:stretch>
          </p:blipFill>
          <p:spPr>
            <a:xfrm>
              <a:off x="13147" y="1102889"/>
              <a:ext cx="6935117" cy="536632"/>
            </a:xfrm>
            <a:prstGeom prst="rect">
              <a:avLst/>
            </a:prstGeom>
            <a:noFill/>
          </p:spPr>
        </p:pic>
        <p:pic>
          <p:nvPicPr>
            <p:cNvPr id="13" name="Picture 4" descr="D:\bk\bacdk1.png"/>
            <p:cNvPicPr>
              <a:picLocks noChangeAspect="1" noChangeArrowheads="1"/>
            </p:cNvPicPr>
            <p:nvPr/>
          </p:nvPicPr>
          <p:blipFill rotWithShape="1">
            <a:blip r:embed="rId5"/>
            <a:srcRect t="66340" r="66060"/>
            <a:stretch>
              <a:fillRect/>
            </a:stretch>
          </p:blipFill>
          <p:spPr>
            <a:xfrm>
              <a:off x="6970696" y="1102889"/>
              <a:ext cx="2353832" cy="536826"/>
            </a:xfrm>
            <a:prstGeom prst="rect">
              <a:avLst/>
            </a:prstGeom>
            <a:noFill/>
          </p:spPr>
        </p:pic>
      </p:grpSp>
      <p:pic>
        <p:nvPicPr>
          <p:cNvPr id="1029" name="Picture 5" descr="D:\bk\bklogo2_1-1.png"/>
          <p:cNvPicPr>
            <a:picLocks noChangeAspect="1" noChangeArrowheads="1"/>
          </p:cNvPicPr>
          <p:nvPr/>
        </p:nvPicPr>
        <p:blipFill rotWithShape="1">
          <a:blip r:embed="rId6"/>
          <a:srcRect/>
          <a:stretch>
            <a:fillRect/>
          </a:stretch>
        </p:blipFill>
        <p:spPr>
          <a:xfrm>
            <a:off x="717027" y="3665185"/>
            <a:ext cx="2592288" cy="2592288"/>
          </a:xfrm>
          <a:prstGeom prst="rect">
            <a:avLst/>
          </a:prstGeom>
          <a:noFill/>
        </p:spPr>
      </p:pic>
      <p:pic>
        <p:nvPicPr>
          <p:cNvPr id="16" name="Picture 5" descr="D:\bk\bklogo2_1-1.png"/>
          <p:cNvPicPr>
            <a:picLocks noChangeAspect="1" noChangeArrowheads="1"/>
          </p:cNvPicPr>
          <p:nvPr/>
        </p:nvPicPr>
        <p:blipFill rotWithShape="1">
          <a:blip r:embed="rId7"/>
          <a:srcRect t="65930"/>
          <a:stretch>
            <a:fillRect/>
          </a:stretch>
        </p:blipFill>
        <p:spPr>
          <a:xfrm>
            <a:off x="715311" y="5381842"/>
            <a:ext cx="2594003" cy="868597"/>
          </a:xfrm>
          <a:prstGeom prst="rect">
            <a:avLst/>
          </a:prstGeom>
          <a:noFill/>
        </p:spPr>
      </p:pic>
      <p:sp>
        <p:nvSpPr>
          <p:cNvPr id="14" name="TextBox 13"/>
          <p:cNvSpPr txBox="1"/>
          <p:nvPr/>
        </p:nvSpPr>
        <p:spPr>
          <a:xfrm>
            <a:off x="107504" y="1959038"/>
            <a:ext cx="3931114" cy="1429957"/>
          </a:xfrm>
          <a:prstGeom prst="rect">
            <a:avLst/>
          </a:prstGeom>
          <a:noFill/>
        </p:spPr>
        <p:txBody>
          <a:bodyPr wrap="square">
            <a:spAutoFit/>
          </a:bodyPr>
          <a:lstStyle/>
          <a:p>
            <a:pPr xmlns:a="http://schemas.openxmlformats.org/drawingml/2006/main" algn="ctr">
              <a:defRPr/>
            </a:pPr>
            <a:r xmlns:a="http://schemas.openxmlformats.org/drawingml/2006/main">
              <a:rPr lang="zh-TW" altLang="ko-KR" sz="4400"/>
              <a:t>才幹的比喻</a:t>
            </a:r>
            <a:endParaRPr xmlns:a="http://schemas.openxmlformats.org/drawingml/2006/main" lang="en-US" altLang="ko-KR" sz="4400"/>
          </a:p>
        </p:txBody>
      </p:sp>
      <p:sp>
        <p:nvSpPr>
          <p:cNvPr id="2" name="직사각형 1"/>
          <p:cNvSpPr/>
          <p:nvPr/>
        </p:nvSpPr>
        <p:spPr>
          <a:xfrm>
            <a:off x="0" y="0"/>
            <a:ext cx="9144000" cy="10990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5" name="직사각형 14"/>
          <p:cNvSpPr/>
          <p:nvPr/>
        </p:nvSpPr>
        <p:spPr>
          <a:xfrm>
            <a:off x="12350" y="6309321"/>
            <a:ext cx="9144000" cy="5587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6" name="그림 5"/>
          <p:cNvPicPr>
            <a:picLocks noChangeAspect="1"/>
          </p:cNvPicPr>
          <p:nvPr/>
        </p:nvPicPr>
        <p:blipFill rotWithShape="1">
          <a:blip r:embed="rId8"/>
          <a:stretch>
            <a:fillRect/>
          </a:stretch>
        </p:blipFill>
        <p:spPr>
          <a:xfrm>
            <a:off x="4067944" y="1883482"/>
            <a:ext cx="5076360" cy="3921782"/>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500"/>
                                        <p:tgtEl>
                                          <p:spTgt spid="1029"/>
                                        </p:tgtEl>
                                      </p:cBhvr>
                                    </p:animEffec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6" presetClass="emph" presetSubtype="0" repeatCount="indefinite" accel="33333" decel="33333" fill="hold" nodeType="withEffect">
                                  <p:stCondLst>
                                    <p:cond delay="0"/>
                                  </p:stCondLst>
                                  <p:childTnLst>
                                    <p:animScale>
                                      <p:cBhvr>
                                        <p:cTn id="18" dur="1500" fill="hold"/>
                                        <p:tgtEl>
                                          <p:spTgt spid="16"/>
                                        </p:tgtEl>
                                      </p:cBhvr>
                                      <p:by x="120000" y="120000"/>
                                    </p:animScale>
                                  </p:childTnLst>
                                </p:cTn>
                              </p:par>
                              <p:par>
                                <p:cTn id="19" presetID="10" presetClass="exit" presetSubtype="0" repeatCount="indefinite" fill="hold" nodeType="withEffect">
                                  <p:stCondLst>
                                    <p:cond delay="0"/>
                                  </p:stCondLst>
                                  <p:childTnLst>
                                    <p:animEffect transition="out" filter="fade">
                                      <p:cBhvr>
                                        <p:cTn id="20" dur="1500"/>
                                        <p:tgtEl>
                                          <p:spTgt spid="16"/>
                                        </p:tgtEl>
                                      </p:cBhvr>
                                    </p:animEffect>
                                    <p:set>
                                      <p:cBhvr>
                                        <p:cTn id="21" dur="1" fill="hold">
                                          <p:stCondLst>
                                            <p:cond delay="1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3" y="199702"/>
            <a:ext cx="4053592" cy="569918"/>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070922" y="80124"/>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1992156" y="8269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a:t>
            </a:r>
            <a:r xmlns:a="http://schemas.openxmlformats.org/drawingml/2006/main">
              <a:rPr altLang="en-US" lang="zh-TW" sz="3600">
                <a:solidFill>
                  <a:srgbClr val="0070c0"/>
                </a:solidFill>
              </a:rPr>
              <a:t> </a:t>
            </a:r>
            <a:r xmlns:a="http://schemas.openxmlformats.org/drawingml/2006/main">
              <a:rPr altLang="ko-KR" lang="zh-TW" sz="3600">
                <a:solidFill>
                  <a:srgbClr val="0070c0"/>
                </a:solidFill>
              </a:rPr>
              <a:t>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280920"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耶穌是一位永遠愛我們、等待我們的人。</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0.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4"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「他的主人回答說：『幹得好，善良又忠誠的僕人！你在一些事情上很忠誠；我會讓你負責很多事情。來吧，分享你主人的快樂！’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194" y="5473005"/>
            <a:ext cx="9053611" cy="1373565"/>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一個人在出國途中將錢交給僕人。他給了第一個僕人五他連得，第二個僕人兩個他連得，第三個僕人一個他連得。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3629"/>
            <a:ext cx="9144000" cy="551360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2.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sp>
        <p:nvSpPr>
          <p:cNvPr id="5" name="TextBox 4"/>
          <p:cNvSpPr txBox="1"/>
          <p:nvPr/>
        </p:nvSpPr>
        <p:spPr>
          <a:xfrm>
            <a:off x="33751" y="4683968"/>
            <a:ext cx="9134632" cy="2219752"/>
          </a:xfrm>
          <a:prstGeom prst="rect">
            <a:avLst/>
          </a:prstGeom>
          <a:noFill/>
        </p:spPr>
        <p:txBody>
          <a:bodyPr wrap="square">
            <a:spAutoFit/>
          </a:bodyPr>
          <a:lstStyle/>
          <a:p>
            <a:pPr xmlns:a="http://schemas.openxmlformats.org/drawingml/2006/main" lvl="0">
              <a:defRPr/>
            </a:pPr>
            <a:r xmlns:a="http://schemas.openxmlformats.org/drawingml/2006/main">
              <a:rPr altLang="ko-KR" lang="zh-TW" sz="2800">
                <a:solidFill>
                  <a:schemeClr val="tx1">
                    <a:lumMod val="65000"/>
                    <a:lumOff val="35000"/>
                  </a:schemeClr>
                </a:solidFill>
              </a:rPr>
              <a:t>得到5他連得和2他連得的僕人立刻去把錢投入工作，獲得了雙倍的收益。然而，有一個人得到了1塔蘭特，就出去在地上挖了一個洞，把主人的錢藏了起來。</a:t>
            </a:r>
            <a:endParaRPr xmlns:a="http://schemas.openxmlformats.org/drawingml/2006/main" altLang="en-US" lang="ko-KR" sz="2800">
              <a:solidFill>
                <a:schemeClr val="tx1">
                  <a:lumMod val="65000"/>
                  <a:lumOff val="35000"/>
                </a:schemeClr>
              </a:solidFill>
            </a:endParaRPr>
          </a:p>
        </p:txBody>
      </p:sp>
      <p:pic>
        <p:nvPicPr>
          <p:cNvPr id="2" name="그림 1"/>
          <p:cNvPicPr>
            <a:picLocks noChangeAspect="1"/>
          </p:cNvPicPr>
          <p:nvPr/>
        </p:nvPicPr>
        <p:blipFill rotWithShape="1">
          <a:blip r:embed="rId2"/>
          <a:srcRect b="136" l="115" r="45" t="136"/>
          <a:stretch>
            <a:fillRect/>
          </a:stretch>
        </p:blipFill>
        <p:spPr>
          <a:xfrm>
            <a:off x="10509" y="0"/>
            <a:ext cx="9133491" cy="465313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4010" y="5373216"/>
            <a:ext cx="9049318" cy="1368578"/>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當主人回來和他們算帳時，第一個僕人多了五他連得，第二個僕人又多了兩個他連得。</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116632"/>
            <a:ext cx="9144000" cy="525658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341" y="5445224"/>
            <a:ext cx="9049318" cy="1372770"/>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但是，獲得一塔蘭特的僕人卻沒有獲得一塔蘭特。 「主人，您只給了我一項天賦。那我怎麼才能賺到更多的錢呢？”</a:t>
            </a:r>
            <a:endParaRPr xmlns:a="http://schemas.openxmlformats.org/drawingml/2006/main" lang="ko-KR" altLang="en-US" sz="2800">
              <a:solidFill>
                <a:schemeClr val="tx1">
                  <a:lumMod val="65000"/>
                  <a:lumOff val="35000"/>
                </a:schemeClr>
              </a:solidFill>
            </a:endParaRPr>
          </a:p>
        </p:txBody>
      </p:sp>
      <p:pic>
        <p:nvPicPr>
          <p:cNvPr id="2" name="그림 1"/>
          <p:cNvPicPr>
            <a:picLocks noChangeAspect="1"/>
          </p:cNvPicPr>
          <p:nvPr/>
        </p:nvPicPr>
        <p:blipFill rotWithShape="1">
          <a:blip r:embed="rId2"/>
          <a:stretch>
            <a:fillRect/>
          </a:stretch>
        </p:blipFill>
        <p:spPr>
          <a:xfrm>
            <a:off x="0" y="0"/>
            <a:ext cx="9144000" cy="537321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263" y="5042117"/>
            <a:ext cx="9134646" cy="1794928"/>
          </a:xfrm>
          <a:prstGeom prst="rect">
            <a:avLst/>
          </a:prstGeom>
          <a:noFill/>
        </p:spPr>
        <p:txBody>
          <a:bodyPr wrap="square">
            <a:spAutoFit/>
          </a:bodyPr>
          <a:lstStyle/>
          <a:p>
            <a:pPr xmlns:a="http://schemas.openxmlformats.org/drawingml/2006/main" lvl="0">
              <a:defRPr/>
            </a:pPr>
            <a:r xmlns:a="http://schemas.openxmlformats.org/drawingml/2006/main">
              <a:rPr lang="zh-TW" altLang="ko-KR" sz="2800">
                <a:solidFill>
                  <a:schemeClr val="tx1">
                    <a:lumMod val="65000"/>
                    <a:lumOff val="35000"/>
                  </a:schemeClr>
                </a:solidFill>
              </a:rPr>
              <a:t>他的主人很生氣。 「你應該把我的錢存入銀行，我會連本帶利地收回來。你這個無用的僕人，滾出我的家！”</a:t>
            </a:r>
            <a:endParaRPr xmlns:a="http://schemas.openxmlformats.org/drawingml/2006/main" lang="ko-KR" altLang="en-US" sz="2800">
              <a:solidFill>
                <a:schemeClr val="tx1">
                  <a:lumMod val="65000"/>
                  <a:lumOff val="35000"/>
                </a:schemeClr>
              </a:solidFill>
            </a:endParaRPr>
          </a:p>
        </p:txBody>
      </p:sp>
      <p:pic>
        <p:nvPicPr>
          <p:cNvPr id="3" name="그림 2"/>
          <p:cNvPicPr>
            <a:picLocks noChangeAspect="1"/>
          </p:cNvPicPr>
          <p:nvPr/>
        </p:nvPicPr>
        <p:blipFill rotWithShape="1">
          <a:blip r:embed="rId2"/>
          <a:stretch>
            <a:fillRect/>
          </a:stretch>
        </p:blipFill>
        <p:spPr>
          <a:xfrm>
            <a:off x="1912999" y="1"/>
            <a:ext cx="5364596" cy="4869160"/>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6.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今天的課</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02456" y="8269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12603"/>
            <a:ext cx="983695" cy="648072"/>
          </a:xfrm>
          <a:prstGeom prst="rect">
            <a:avLst/>
          </a:prstGeom>
          <a:noFill/>
        </p:spPr>
      </p:pic>
      <p:sp>
        <p:nvSpPr>
          <p:cNvPr id="17" name="TextBox 16"/>
          <p:cNvSpPr txBox="1"/>
          <p:nvPr/>
        </p:nvSpPr>
        <p:spPr>
          <a:xfrm>
            <a:off x="380230" y="908720"/>
            <a:ext cx="8352928" cy="448052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solidFill>
                  <a:schemeClr val="tx1">
                    <a:lumMod val="65000"/>
                    <a:lumOff val="35000"/>
                  </a:schemeClr>
                </a:solidFill>
              </a:rPr>
              <a:t>耶穌透過才幹的比喻警告我們不要懶惰。</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有一些事情比我們收到了多少更重要。</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更重要的是，忠實地利用你所擁有的，為上帝的榮耀而活。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我們都應該過這樣的生活</a:t>
            </a:r>
            <a:endParaRPr xmlns:a="http://schemas.openxmlformats.org/drawingml/2006/main" altLang="ko-KR" lang="en-US" sz="3200">
              <a:solidFill>
                <a:schemeClr val="tx1">
                  <a:lumMod val="65000"/>
                  <a:lumOff val="35000"/>
                </a:schemeClr>
              </a:solidFill>
            </a:endParaRPr>
          </a:p>
          <a:p>
            <a:pPr xmlns:a="http://schemas.openxmlformats.org/drawingml/2006/main" algn="ctr">
              <a:defRPr/>
            </a:pPr>
            <a:r xmlns:a="http://schemas.openxmlformats.org/drawingml/2006/main">
              <a:rPr altLang="ko-KR" lang="zh-TW" sz="3200">
                <a:solidFill>
                  <a:schemeClr val="tx1">
                    <a:lumMod val="65000"/>
                    <a:lumOff val="35000"/>
                  </a:schemeClr>
                </a:solidFill>
              </a:rPr>
              <a:t>得到耶穌的稱讚。</a:t>
            </a:r>
            <a:endParaRPr xmlns:a="http://schemas.openxmlformats.org/drawingml/2006/main" altLang="ko-KR" lang="en-US" sz="32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7.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34634" y="116534"/>
            <a:ext cx="4053592" cy="584775"/>
          </a:xfrm>
          <a:prstGeom prst="rect">
            <a:avLst/>
          </a:prstGeom>
          <a:noFill/>
        </p:spPr>
        <p:txBody>
          <a:bodyPr wrap="square">
            <a:spAutoFit/>
          </a:bodyPr>
          <a:lstStyle/>
          <a:p>
            <a:pPr xmlns:a="http://schemas.openxmlformats.org/drawingml/2006/main" algn="ctr">
              <a:defRPr/>
            </a:pPr>
            <a:r xmlns:a="http://schemas.openxmlformats.org/drawingml/2006/main">
              <a:rPr altLang="ko-KR" lang="zh-TW" sz="3200"/>
              <a:t>耶穌是誰？</a:t>
            </a:r>
            <a:r xmlns:a="http://schemas.openxmlformats.org/drawingml/2006/main">
              <a:rPr altLang="en-US" lang="zh-TW" sz="3200"/>
              <a:t> </a:t>
            </a:r>
            <a:endParaRPr xmlns:a="http://schemas.openxmlformats.org/drawingml/2006/main" altLang="en-US" lang="ko-KR" sz="32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6133499" y="8642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63928" y="142246"/>
            <a:ext cx="983695" cy="648072"/>
          </a:xfrm>
          <a:prstGeom prst="rect">
            <a:avLst/>
          </a:prstGeom>
          <a:noFill/>
        </p:spPr>
      </p:pic>
      <p:sp>
        <p:nvSpPr>
          <p:cNvPr id="23" name="TextBox 22"/>
          <p:cNvSpPr txBox="1"/>
          <p:nvPr/>
        </p:nvSpPr>
        <p:spPr>
          <a:xfrm>
            <a:off x="395536" y="1772816"/>
            <a:ext cx="8208912" cy="635104"/>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rgbClr val="0070c0"/>
                </a:solidFill>
              </a:rPr>
              <a:t>耶穌是..</a:t>
            </a:r>
            <a:endParaRPr xmlns:a="http://schemas.openxmlformats.org/drawingml/2006/main" altLang="en-US" lang="ko-KR" sz="3600">
              <a:solidFill>
                <a:srgbClr val="0070c0"/>
              </a:solidFill>
            </a:endParaRPr>
          </a:p>
        </p:txBody>
      </p:sp>
      <p:sp>
        <p:nvSpPr>
          <p:cNvPr id="14" name="TextBox 13"/>
          <p:cNvSpPr txBox="1"/>
          <p:nvPr/>
        </p:nvSpPr>
        <p:spPr>
          <a:xfrm>
            <a:off x="467544" y="2660719"/>
            <a:ext cx="8352928" cy="1185476"/>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solidFill>
                  <a:schemeClr val="tx1">
                    <a:lumMod val="65000"/>
                    <a:lumOff val="35000"/>
                  </a:schemeClr>
                </a:solidFill>
              </a:rPr>
              <a:t>耶穌是我們的主人，祂評估我們的生活並相應地獎勵我們。</a:t>
            </a:r>
            <a:endParaRPr xmlns:a="http://schemas.openxmlformats.org/drawingml/2006/main" altLang="en-US" lang="ko-KR" sz="36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8.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99380"/>
            <a:ext cx="4053592" cy="707886"/>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solidFill>
                  <a:srgbClr val="ff0000"/>
                </a:solidFill>
              </a:rPr>
              <a:t>今天的測驗</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61465"/>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195736" y="101909"/>
            <a:ext cx="983695" cy="648072"/>
          </a:xfrm>
          <a:prstGeom prst="rect">
            <a:avLst/>
          </a:prstGeom>
          <a:noFill/>
        </p:spPr>
      </p:pic>
      <p:sp>
        <p:nvSpPr>
          <p:cNvPr id="23" name="TextBox 22"/>
          <p:cNvSpPr txBox="1"/>
          <p:nvPr/>
        </p:nvSpPr>
        <p:spPr>
          <a:xfrm>
            <a:off x="323528" y="1340768"/>
            <a:ext cx="8424936" cy="1067152"/>
          </a:xfrm>
          <a:prstGeom prst="rect">
            <a:avLst/>
          </a:prstGeom>
          <a:noFill/>
        </p:spPr>
        <p:txBody>
          <a:bodyPr wrap="square">
            <a:spAutoFit/>
          </a:bodyPr>
          <a:lstStyle/>
          <a:p>
            <a:pPr xmlns:a="http://schemas.openxmlformats.org/drawingml/2006/main" lvl="0">
              <a:defRPr/>
            </a:pPr>
            <a:r xmlns:a="http://schemas.openxmlformats.org/drawingml/2006/main">
              <a:rPr altLang="ko-KR" lang="zh-TW" sz="3200">
                <a:solidFill>
                  <a:schemeClr val="tx1">
                    <a:lumMod val="65000"/>
                    <a:lumOff val="35000"/>
                  </a:schemeClr>
                </a:solidFill>
              </a:rPr>
              <a:t>主人在遠行時囑咐僕人甚麼？</a:t>
            </a:r>
            <a:endParaRPr xmlns:a="http://schemas.openxmlformats.org/drawingml/2006/main" altLang="en-US" lang="ko-KR" sz="3200">
              <a:solidFill>
                <a:schemeClr val="tx1">
                  <a:lumMod val="65000"/>
                  <a:lumOff val="35000"/>
                </a:schemeClr>
              </a:solidFill>
            </a:endParaRPr>
          </a:p>
        </p:txBody>
      </p:sp>
      <p:sp>
        <p:nvSpPr>
          <p:cNvPr id="15" name="TextBox 14"/>
          <p:cNvSpPr txBox="1"/>
          <p:nvPr/>
        </p:nvSpPr>
        <p:spPr>
          <a:xfrm>
            <a:off x="323528" y="2780928"/>
            <a:ext cx="8424936" cy="512817"/>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①</a:t>
            </a:r>
            <a:r xmlns:a="http://schemas.openxmlformats.org/drawingml/2006/main">
              <a:rPr altLang="ko-KR" lang="zh-TW" sz="2800">
                <a:solidFill>
                  <a:schemeClr val="tx1">
                    <a:lumMod val="65000"/>
                    <a:lumOff val="35000"/>
                  </a:schemeClr>
                </a:solidFill>
              </a:rPr>
              <a:t>房子</a:t>
            </a:r>
            <a:endParaRPr xmlns:a="http://schemas.openxmlformats.org/drawingml/2006/main" altLang="en-US" lang="ko-KR" sz="2800">
              <a:solidFill>
                <a:schemeClr val="tx1">
                  <a:lumMod val="65000"/>
                  <a:lumOff val="35000"/>
                </a:schemeClr>
              </a:solidFill>
            </a:endParaRPr>
          </a:p>
        </p:txBody>
      </p:sp>
      <p:sp>
        <p:nvSpPr>
          <p:cNvPr id="16" name="TextBox 15"/>
          <p:cNvSpPr txBox="1"/>
          <p:nvPr/>
        </p:nvSpPr>
        <p:spPr>
          <a:xfrm>
            <a:off x="323528" y="3553852"/>
            <a:ext cx="8424936" cy="511418"/>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②</a:t>
            </a:r>
            <a:r xmlns:a="http://schemas.openxmlformats.org/drawingml/2006/main">
              <a:rPr altLang="ko-KR" lang="zh-TW" sz="2800">
                <a:solidFill>
                  <a:schemeClr val="tx1">
                    <a:lumMod val="65000"/>
                    <a:lumOff val="35000"/>
                  </a:schemeClr>
                </a:solidFill>
              </a:rPr>
              <a:t>領域</a:t>
            </a:r>
            <a:endParaRPr xmlns:a="http://schemas.openxmlformats.org/drawingml/2006/main" altLang="en-US" lang="ko-KR" sz="2800">
              <a:solidFill>
                <a:schemeClr val="tx1">
                  <a:lumMod val="65000"/>
                  <a:lumOff val="35000"/>
                </a:schemeClr>
              </a:solidFill>
            </a:endParaRPr>
          </a:p>
        </p:txBody>
      </p:sp>
      <p:sp>
        <p:nvSpPr>
          <p:cNvPr id="17" name="TextBox 16"/>
          <p:cNvSpPr txBox="1"/>
          <p:nvPr/>
        </p:nvSpPr>
        <p:spPr>
          <a:xfrm>
            <a:off x="323528" y="436510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③</a:t>
            </a:r>
            <a:r xmlns:a="http://schemas.openxmlformats.org/drawingml/2006/main">
              <a:rPr altLang="ko-KR" lang="zh-TW" sz="2800">
                <a:solidFill>
                  <a:schemeClr val="tx1">
                    <a:lumMod val="65000"/>
                    <a:lumOff val="35000"/>
                  </a:schemeClr>
                </a:solidFill>
              </a:rPr>
              <a:t>商店</a:t>
            </a:r>
            <a:endParaRPr xmlns:a="http://schemas.openxmlformats.org/drawingml/2006/main" altLang="en-US" lang="ko-KR" sz="2800">
              <a:solidFill>
                <a:schemeClr val="tx1">
                  <a:lumMod val="65000"/>
                  <a:lumOff val="35000"/>
                </a:schemeClr>
              </a:solidFill>
            </a:endParaRPr>
          </a:p>
        </p:txBody>
      </p:sp>
      <p:sp>
        <p:nvSpPr>
          <p:cNvPr id="19" name="TextBox 18"/>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chemeClr val="tx1">
                    <a:lumMod val="65000"/>
                    <a:lumOff val="35000"/>
                  </a:schemeClr>
                </a:solidFill>
              </a:rPr>
              <a:t>④</a:t>
            </a:r>
            <a:r xmlns:a="http://schemas.openxmlformats.org/drawingml/2006/main">
              <a:rPr altLang="ko-KR" lang="zh-TW" sz="2800">
                <a:solidFill>
                  <a:schemeClr val="tx1">
                    <a:lumMod val="65000"/>
                    <a:lumOff val="35000"/>
                  </a:schemeClr>
                </a:solidFill>
              </a:rPr>
              <a:t>人才</a:t>
            </a:r>
            <a:endParaRPr xmlns:a="http://schemas.openxmlformats.org/drawingml/2006/main" altLang="en-US" lang="ko-KR" sz="2800">
              <a:solidFill>
                <a:schemeClr val="tx1">
                  <a:lumMod val="65000"/>
                  <a:lumOff val="35000"/>
                </a:schemeClr>
              </a:solidFill>
            </a:endParaRPr>
          </a:p>
        </p:txBody>
      </p:sp>
      <p:sp>
        <p:nvSpPr>
          <p:cNvPr id="24" name="TextBox 23"/>
          <p:cNvSpPr txBox="1"/>
          <p:nvPr/>
        </p:nvSpPr>
        <p:spPr>
          <a:xfrm>
            <a:off x="323528" y="5150214"/>
            <a:ext cx="8712968" cy="523220"/>
          </a:xfrm>
          <a:prstGeom prst="rect">
            <a:avLst/>
          </a:prstGeom>
          <a:noFill/>
        </p:spPr>
        <p:txBody>
          <a:bodyPr wrap="square">
            <a:spAutoFit/>
          </a:bodyPr>
          <a:lstStyle/>
          <a:p>
            <a:pPr xmlns:a="http://schemas.openxmlformats.org/drawingml/2006/main" lvl="0">
              <a:defRPr/>
            </a:pPr>
            <a:r xmlns:a="http://schemas.openxmlformats.org/drawingml/2006/main">
              <a:rPr altLang="en-US" lang="zh-TW" sz="2800">
                <a:solidFill>
                  <a:srgbClr val="ff0000"/>
                </a:solidFill>
              </a:rPr>
              <a:t>④</a:t>
            </a:r>
            <a:r xmlns:a="http://schemas.openxmlformats.org/drawingml/2006/main">
              <a:rPr altLang="ko-KR" lang="zh-TW" sz="2800">
                <a:solidFill>
                  <a:srgbClr val="ff0000"/>
                </a:solidFill>
              </a:rPr>
              <a:t>人才</a:t>
            </a:r>
            <a:endParaRPr xmlns:a="http://schemas.openxmlformats.org/drawingml/2006/main" altLang="en-US" lang="ko-KR" sz="28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99.xml><?xml version="1.0" encoding="utf-8"?>
<p:sld xmlns:p="http://schemas.openxmlformats.org/presentationml/2006/main" xmlns:a="http://schemas.openxmlformats.org/drawingml/2006/main" xmlns:c="http://schemas.openxmlformats.org/drawingml/2006/chart" xmlns:dgm="http://schemas.openxmlformats.org/drawingml/2006/diagram" xmlns:dsp="http://schemas.microsoft.com/office/drawing/2008/diagram" xmlns:r="http://schemas.openxmlformats.org/officeDocument/2006/relationships">
  <p:cSld>
    <p:spTree>
      <p:nvGrpSpPr>
        <p:cNvPr id="1" name=""/>
        <p:cNvGrpSpPr/>
        <p:nvPr/>
      </p:nvGrpSpPr>
      <p:grpSpPr>
        <a:xfrm>
          <a:off x="0" y="0"/>
          <a:ext cx="0" cy="0"/>
          <a:chOff x="0" y="0"/>
          <a:chExt cx="0" cy="0"/>
        </a:xfrm>
      </p:grpSpPr>
      <p:pic>
        <p:nvPicPr>
          <p:cNvPr descr="D:\bk\bacdk1.png" id="1028" name="Picture 4"/>
          <p:cNvPicPr>
            <a:picLocks noChangeArrowheads="1" noChangeAspect="1"/>
          </p:cNvPicPr>
          <p:nvPr/>
        </p:nvPicPr>
        <p:blipFill rotWithShape="1">
          <a:blip r:embed="rId2"/>
          <a:srcRect b="32580" r="57830"/>
          <a:stretch>
            <a:fillRect/>
          </a:stretch>
        </p:blipFill>
        <p:spPr>
          <a:xfrm>
            <a:off x="-15729" y="23843"/>
            <a:ext cx="2571505" cy="884878"/>
          </a:xfrm>
          <a:prstGeom prst="rect">
            <a:avLst/>
          </a:prstGeom>
          <a:noFill/>
        </p:spPr>
      </p:pic>
      <p:grpSp>
        <p:nvGrpSpPr>
          <p:cNvPr id="11" name="그룹 10"/>
          <p:cNvGrpSpPr/>
          <p:nvPr/>
        </p:nvGrpSpPr>
        <p:grpSpPr>
          <a:xfrm rot="0">
            <a:off x="-26121" y="6271591"/>
            <a:ext cx="9239373" cy="536826"/>
            <a:chOff x="13147" y="1102889"/>
            <a:chExt cx="9311381" cy="536826"/>
          </a:xfrm>
        </p:grpSpPr>
        <p:pic>
          <p:nvPicPr>
            <p:cNvPr descr="D:\bk\bacdk1.png" id="12" name="Picture 4"/>
            <p:cNvPicPr>
              <a:picLocks noChangeArrowheads="1" noChangeAspect="1"/>
            </p:cNvPicPr>
            <p:nvPr/>
          </p:nvPicPr>
          <p:blipFill rotWithShape="1">
            <a:blip r:embed="rId3"/>
            <a:srcRect t="66350"/>
            <a:stretch>
              <a:fillRect/>
            </a:stretch>
          </p:blipFill>
          <p:spPr>
            <a:xfrm>
              <a:off x="13147" y="1102889"/>
              <a:ext cx="6935117" cy="536632"/>
            </a:xfrm>
            <a:prstGeom prst="rect">
              <a:avLst/>
            </a:prstGeom>
            <a:noFill/>
          </p:spPr>
        </p:pic>
        <p:pic>
          <p:nvPicPr>
            <p:cNvPr descr="D:\bk\bacdk1.png" id="13" name="Picture 4"/>
            <p:cNvPicPr>
              <a:picLocks noChangeArrowheads="1" noChangeAspect="1"/>
            </p:cNvPicPr>
            <p:nvPr/>
          </p:nvPicPr>
          <p:blipFill rotWithShape="1">
            <a:blip r:embed="rId4"/>
            <a:srcRect r="66060" t="66340"/>
            <a:stretch>
              <a:fillRect/>
            </a:stretch>
          </p:blipFill>
          <p:spPr>
            <a:xfrm>
              <a:off x="6970696" y="1102889"/>
              <a:ext cx="2353832" cy="536826"/>
            </a:xfrm>
            <a:prstGeom prst="rect">
              <a:avLst/>
            </a:prstGeom>
            <a:noFill/>
          </p:spPr>
        </p:pic>
      </p:grpSp>
      <p:pic>
        <p:nvPicPr>
          <p:cNvPr descr="D:\bk\bacdk1.png" id="18" name="Picture 4"/>
          <p:cNvPicPr>
            <a:picLocks noChangeArrowheads="1" noChangeAspect="1"/>
          </p:cNvPicPr>
          <p:nvPr/>
        </p:nvPicPr>
        <p:blipFill rotWithShape="1">
          <a:blip r:embed="rId5"/>
          <a:srcRect b="32580" l="58440"/>
          <a:stretch>
            <a:fillRect/>
          </a:stretch>
        </p:blipFill>
        <p:spPr>
          <a:xfrm>
            <a:off x="6609368" y="23843"/>
            <a:ext cx="2534632" cy="884878"/>
          </a:xfrm>
          <a:prstGeom prst="rect">
            <a:avLst/>
          </a:prstGeom>
          <a:noFill/>
        </p:spPr>
      </p:pic>
      <p:sp>
        <p:nvSpPr>
          <p:cNvPr id="20" name="TextBox 19"/>
          <p:cNvSpPr txBox="1"/>
          <p:nvPr/>
        </p:nvSpPr>
        <p:spPr>
          <a:xfrm>
            <a:off x="2529898" y="82696"/>
            <a:ext cx="4053592" cy="696449"/>
          </a:xfrm>
          <a:prstGeom prst="rect">
            <a:avLst/>
          </a:prstGeom>
          <a:noFill/>
        </p:spPr>
        <p:txBody>
          <a:bodyPr wrap="square">
            <a:spAutoFit/>
          </a:bodyPr>
          <a:lstStyle/>
          <a:p>
            <a:pPr xmlns:a="http://schemas.openxmlformats.org/drawingml/2006/main" algn="ctr">
              <a:defRPr/>
            </a:pPr>
            <a:r xmlns:a="http://schemas.openxmlformats.org/drawingml/2006/main">
              <a:rPr altLang="ko-KR" lang="zh-TW" sz="4000"/>
              <a:t>今天的話</a:t>
            </a:r>
            <a:endParaRPr xmlns:a="http://schemas.openxmlformats.org/drawingml/2006/main" altLang="en-US" lang="ko-KR" sz="4000">
              <a:solidFill>
                <a:srgbClr val="ff0000"/>
              </a:solidFill>
            </a:endParaRPr>
          </a:p>
        </p:txBody>
      </p:sp>
      <p:pic>
        <p:nvPicPr>
          <p:cNvPr descr="D:\bk\bklogo2_1-1.png" id="21" name="Picture 5"/>
          <p:cNvPicPr>
            <a:picLocks noChangeArrowheads="1" noChangeAspect="1"/>
          </p:cNvPicPr>
          <p:nvPr/>
        </p:nvPicPr>
        <p:blipFill rotWithShape="1">
          <a:blip r:embed="rId6"/>
          <a:srcRect b="47"/>
          <a:stretch>
            <a:fillRect/>
          </a:stretch>
        </p:blipFill>
        <p:spPr>
          <a:xfrm>
            <a:off x="5925885" y="78751"/>
            <a:ext cx="951738" cy="648072"/>
          </a:xfrm>
          <a:prstGeom prst="rect">
            <a:avLst/>
          </a:prstGeom>
          <a:noFill/>
        </p:spPr>
      </p:pic>
      <p:pic>
        <p:nvPicPr>
          <p:cNvPr descr="D:\bk\bklogo2_1-1.png" id="22" name="Picture 5"/>
          <p:cNvPicPr>
            <a:picLocks noChangeArrowheads="1" noChangeAspect="1"/>
          </p:cNvPicPr>
          <p:nvPr/>
        </p:nvPicPr>
        <p:blipFill rotWithShape="1">
          <a:blip r:embed="rId7"/>
          <a:srcRect b="47"/>
          <a:stretch>
            <a:fillRect/>
          </a:stretch>
        </p:blipFill>
        <p:spPr>
          <a:xfrm flipH="1">
            <a:off x="2089806" y="100199"/>
            <a:ext cx="983695" cy="648072"/>
          </a:xfrm>
          <a:prstGeom prst="rect">
            <a:avLst/>
          </a:prstGeom>
          <a:noFill/>
        </p:spPr>
      </p:pic>
      <p:sp>
        <p:nvSpPr>
          <p:cNvPr id="23" name="TextBox 22"/>
          <p:cNvSpPr txBox="1"/>
          <p:nvPr/>
        </p:nvSpPr>
        <p:spPr>
          <a:xfrm>
            <a:off x="467543" y="1052736"/>
            <a:ext cx="8208912" cy="2834459"/>
          </a:xfrm>
          <a:prstGeom prst="rect">
            <a:avLst/>
          </a:prstGeom>
          <a:noFill/>
        </p:spPr>
        <p:txBody>
          <a:bodyPr wrap="square">
            <a:spAutoFit/>
          </a:bodyPr>
          <a:lstStyle/>
          <a:p>
            <a:pPr xmlns:a="http://schemas.openxmlformats.org/drawingml/2006/main" lvl="0">
              <a:defRPr/>
            </a:pPr>
            <a:r xmlns:a="http://schemas.openxmlformats.org/drawingml/2006/main">
              <a:rPr altLang="ko-KR" lang="zh-TW" sz="3600"/>
              <a:t>「他的主人回答說：『幹得好，善良又忠誠的僕人！你在一些事情上很忠誠；我會讓你負責很多事情。來吧，分享你主人的快樂！’</a:t>
            </a:r>
            <a:endParaRPr xmlns:a="http://schemas.openxmlformats.org/drawingml/2006/main" altLang="en-US" lang="ko-KR" sz="3600"/>
          </a:p>
        </p:txBody>
      </p:sp>
      <p:sp>
        <p:nvSpPr>
          <p:cNvPr id="24" name="TextBox 23"/>
          <p:cNvSpPr txBox="1"/>
          <p:nvPr/>
        </p:nvSpPr>
        <p:spPr>
          <a:xfrm>
            <a:off x="4644008" y="4922004"/>
            <a:ext cx="4138686" cy="523220"/>
          </a:xfrm>
          <a:prstGeom prst="rect">
            <a:avLst/>
          </a:prstGeom>
          <a:noFill/>
        </p:spPr>
        <p:txBody>
          <a:bodyPr wrap="square">
            <a:spAutoFit/>
          </a:bodyPr>
          <a:lstStyle/>
          <a:p>
            <a:pPr xmlns:a="http://schemas.openxmlformats.org/drawingml/2006/main" algn="r">
              <a:defRPr/>
            </a:pPr>
            <a:r xmlns:a="http://schemas.openxmlformats.org/drawingml/2006/main">
              <a:rPr altLang="ko-KR" lang="zh-TW" sz="2800">
                <a:solidFill>
                  <a:schemeClr val="tx1">
                    <a:lumMod val="65000"/>
                    <a:lumOff val="35000"/>
                  </a:schemeClr>
                </a:solidFill>
              </a:rPr>
              <a:t>馬修</a:t>
            </a:r>
            <a:r xmlns:a="http://schemas.openxmlformats.org/drawingml/2006/main">
              <a:rPr altLang="en-US" lang="zh-TW" sz="2800">
                <a:solidFill>
                  <a:schemeClr val="tx1">
                    <a:lumMod val="65000"/>
                    <a:lumOff val="35000"/>
                  </a:schemeClr>
                </a:solidFill>
              </a:rPr>
              <a:t> </a:t>
            </a:r>
            <a:r xmlns:a="http://schemas.openxmlformats.org/drawingml/2006/main">
              <a:rPr altLang="ko-KR" lang="zh-TW" sz="2800">
                <a:solidFill>
                  <a:schemeClr val="tx1">
                    <a:lumMod val="65000"/>
                    <a:lumOff val="35000"/>
                  </a:schemeClr>
                </a:solidFill>
              </a:rPr>
              <a:t>25:21</a:t>
            </a:r>
            <a:endParaRPr xmlns:a="http://schemas.openxmlformats.org/drawingml/2006/main" altLang="en-US" lang="ko-KR" sz="280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Times New Roman"/>
      </a:majorFont>
      <a:minorFont>
        <a:latin typeface="함초롬돋움"/>
        <a:ea typeface="함초롬돋움"/>
        <a:cs typeface="Times New Roman"/>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10406</ep:Words>
  <ep:PresentationFormat>화면 슬라이드 쇼(4:3)</ep:PresentationFormat>
  <ep:Paragraphs>1072</ep:Paragraphs>
  <ep:Slides>318</ep:Slides>
  <ep:Notes>21</ep:Notes>
  <ep:TotalTime>0</ep:TotalTime>
  <ep:HiddenSlides>0</ep:HiddenSlides>
  <ep:MMClips>0</ep:MMClips>
  <ep:HeadingPairs>
    <vt:vector size="4" baseType="variant">
      <vt:variant>
        <vt:lpstr>테마</vt:lpstr>
      </vt:variant>
      <vt:variant>
        <vt:i4>1</vt:i4>
      </vt:variant>
      <vt:variant>
        <vt:lpstr>슬라이드 제목</vt:lpstr>
      </vt:variant>
      <vt:variant>
        <vt:i4>318</vt:i4>
      </vt:variant>
    </vt:vector>
  </ep:HeadingPairs>
  <ep:TitlesOfParts>
    <vt:vector size="319" baseType="lpstr">
      <vt:lpstr>Office 테마</vt:lpstr>
      <vt:lpstr>PowerPoint 프레젠테이션</vt:lpstr>
      <vt:lpstr>슬라이드 2</vt:lpstr>
      <vt:lpstr>PowerPoint 프레젠테이션</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슬라이드 107</vt:lpstr>
      <vt:lpstr>슬라이드 108</vt:lpstr>
      <vt:lpstr>슬라이드 109</vt:lpstr>
      <vt:lpstr>슬라이드 110</vt:lpstr>
      <vt:lpstr>슬라이드 111</vt:lpstr>
      <vt:lpstr>슬라이드 112</vt:lpstr>
      <vt:lpstr>슬라이드 113</vt:lpstr>
      <vt:lpstr>슬라이드 114</vt:lpstr>
      <vt:lpstr>슬라이드 115</vt:lpstr>
      <vt:lpstr>슬라이드 116</vt:lpstr>
      <vt:lpstr>슬라이드 117</vt:lpstr>
      <vt:lpstr>슬라이드 118</vt:lpstr>
      <vt:lpstr>슬라이드 119</vt:lpstr>
      <vt:lpstr>슬라이드 120</vt:lpstr>
      <vt:lpstr>슬라이드 121</vt:lpstr>
      <vt:lpstr>슬라이드 122</vt:lpstr>
      <vt:lpstr>슬라이드 123</vt:lpstr>
      <vt:lpstr>슬라이드 124</vt:lpstr>
      <vt:lpstr>슬라이드 125</vt:lpstr>
      <vt:lpstr>슬라이드 126</vt:lpstr>
      <vt:lpstr>슬라이드 127</vt:lpstr>
      <vt:lpstr>슬라이드 128</vt:lpstr>
      <vt:lpstr>슬라이드 129</vt:lpstr>
      <vt:lpstr>슬라이드 130</vt:lpstr>
      <vt:lpstr>슬라이드 131</vt:lpstr>
      <vt:lpstr>슬라이드 132</vt:lpstr>
      <vt:lpstr>슬라이드 133</vt:lpstr>
      <vt:lpstr>슬라이드 134</vt:lpstr>
      <vt:lpstr>슬라이드 135</vt:lpstr>
      <vt:lpstr>슬라이드 136</vt:lpstr>
      <vt:lpstr>슬라이드 137</vt:lpstr>
      <vt:lpstr>슬라이드 138</vt:lpstr>
      <vt:lpstr>슬라이드 139</vt:lpstr>
      <vt:lpstr>슬라이드 140</vt:lpstr>
      <vt:lpstr>슬라이드 141</vt:lpstr>
      <vt:lpstr>슬라이드 142</vt:lpstr>
      <vt:lpstr>슬라이드 143</vt:lpstr>
      <vt:lpstr>슬라이드 144</vt:lpstr>
      <vt:lpstr>슬라이드 145</vt:lpstr>
      <vt:lpstr>슬라이드 146</vt:lpstr>
      <vt:lpstr>슬라이드 147</vt:lpstr>
      <vt:lpstr>슬라이드 148</vt:lpstr>
      <vt:lpstr>슬라이드 149</vt:lpstr>
      <vt:lpstr>슬라이드 150</vt:lpstr>
      <vt:lpstr>슬라이드 151</vt:lpstr>
      <vt:lpstr>슬라이드 152</vt:lpstr>
      <vt:lpstr>슬라이드 153</vt:lpstr>
      <vt:lpstr>슬라이드 154</vt:lpstr>
      <vt:lpstr>슬라이드 155</vt:lpstr>
      <vt:lpstr>슬라이드 156</vt:lpstr>
      <vt:lpstr>슬라이드 157</vt:lpstr>
      <vt:lpstr>슬라이드 158</vt:lpstr>
      <vt:lpstr>슬라이드 159</vt:lpstr>
      <vt:lpstr>슬라이드 160</vt:lpstr>
      <vt:lpstr>슬라이드 161</vt:lpstr>
      <vt:lpstr>슬라이드 162</vt:lpstr>
      <vt:lpstr>슬라이드 163</vt:lpstr>
      <vt:lpstr>슬라이드 164</vt:lpstr>
      <vt:lpstr>슬라이드 165</vt:lpstr>
      <vt:lpstr>슬라이드 166</vt:lpstr>
      <vt:lpstr>슬라이드 167</vt:lpstr>
      <vt:lpstr>슬라이드 168</vt:lpstr>
      <vt:lpstr>슬라이드 169</vt:lpstr>
      <vt:lpstr>슬라이드 170</vt:lpstr>
      <vt:lpstr>슬라이드 171</vt:lpstr>
      <vt:lpstr>슬라이드 172</vt:lpstr>
      <vt:lpstr>슬라이드 173</vt:lpstr>
      <vt:lpstr>슬라이드 174</vt:lpstr>
      <vt:lpstr>슬라이드 175</vt:lpstr>
      <vt:lpstr>슬라이드 176</vt:lpstr>
      <vt:lpstr>슬라이드 177</vt:lpstr>
      <vt:lpstr>슬라이드 178</vt:lpstr>
      <vt:lpstr>슬라이드 179</vt:lpstr>
      <vt:lpstr>슬라이드 180</vt:lpstr>
      <vt:lpstr>슬라이드 181</vt:lpstr>
      <vt:lpstr>슬라이드 182</vt:lpstr>
      <vt:lpstr>슬라이드 183</vt:lpstr>
      <vt:lpstr>슬라이드 184</vt:lpstr>
      <vt:lpstr>슬라이드 185</vt:lpstr>
      <vt:lpstr>슬라이드 186</vt:lpstr>
      <vt:lpstr>슬라이드 187</vt:lpstr>
      <vt:lpstr>슬라이드 188</vt:lpstr>
      <vt:lpstr>슬라이드 189</vt:lpstr>
      <vt:lpstr>슬라이드 190</vt:lpstr>
      <vt:lpstr>슬라이드 191</vt:lpstr>
      <vt:lpstr>슬라이드 192</vt:lpstr>
      <vt:lpstr>슬라이드 193</vt:lpstr>
      <vt:lpstr>슬라이드 194</vt:lpstr>
      <vt:lpstr>슬라이드 195</vt:lpstr>
      <vt:lpstr>슬라이드 196</vt:lpstr>
      <vt:lpstr>슬라이드 197</vt:lpstr>
      <vt:lpstr>슬라이드 198</vt:lpstr>
      <vt:lpstr>슬라이드 199</vt:lpstr>
      <vt:lpstr>슬라이드 200</vt:lpstr>
      <vt:lpstr>슬라이드 201</vt:lpstr>
      <vt:lpstr>슬라이드 202</vt:lpstr>
      <vt:lpstr>슬라이드 203</vt:lpstr>
      <vt:lpstr>슬라이드 204</vt:lpstr>
      <vt:lpstr>슬라이드 205</vt:lpstr>
      <vt:lpstr>슬라이드 206</vt:lpstr>
      <vt:lpstr>슬라이드 207</vt:lpstr>
      <vt:lpstr>슬라이드 208</vt:lpstr>
      <vt:lpstr>슬라이드 209</vt:lpstr>
      <vt:lpstr>슬라이드 210</vt:lpstr>
      <vt:lpstr>슬라이드 211</vt:lpstr>
      <vt:lpstr>슬라이드 212</vt:lpstr>
      <vt:lpstr>슬라이드 213</vt:lpstr>
      <vt:lpstr>슬라이드 214</vt:lpstr>
      <vt:lpstr>슬라이드 215</vt:lpstr>
      <vt:lpstr>슬라이드 216</vt:lpstr>
      <vt:lpstr>슬라이드 217</vt:lpstr>
      <vt:lpstr>슬라이드 218</vt:lpstr>
      <vt:lpstr>슬라이드 219</vt:lpstr>
      <vt:lpstr>슬라이드 220</vt:lpstr>
      <vt:lpstr>슬라이드 221</vt:lpstr>
      <vt:lpstr>슬라이드 222</vt:lpstr>
      <vt:lpstr>슬라이드 223</vt:lpstr>
      <vt:lpstr>슬라이드 224</vt:lpstr>
      <vt:lpstr>슬라이드 225</vt:lpstr>
      <vt:lpstr>슬라이드 226</vt:lpstr>
      <vt:lpstr>슬라이드 227</vt:lpstr>
      <vt:lpstr>슬라이드 228</vt:lpstr>
      <vt:lpstr>슬라이드 229</vt:lpstr>
      <vt:lpstr>슬라이드 230</vt:lpstr>
      <vt:lpstr>슬라이드 231</vt:lpstr>
      <vt:lpstr>슬라이드 232</vt:lpstr>
      <vt:lpstr>슬라이드 233</vt:lpstr>
      <vt:lpstr>슬라이드 234</vt:lpstr>
      <vt:lpstr>슬라이드 235</vt:lpstr>
      <vt:lpstr>슬라이드 236</vt:lpstr>
      <vt:lpstr>슬라이드 237</vt:lpstr>
      <vt:lpstr>슬라이드 238</vt:lpstr>
      <vt:lpstr>슬라이드 239</vt:lpstr>
      <vt:lpstr>슬라이드 240</vt:lpstr>
      <vt:lpstr>슬라이드 241</vt:lpstr>
      <vt:lpstr>슬라이드 242</vt:lpstr>
      <vt:lpstr>슬라이드 243</vt:lpstr>
      <vt:lpstr>슬라이드 244</vt:lpstr>
      <vt:lpstr>슬라이드 245</vt:lpstr>
      <vt:lpstr>슬라이드 246</vt:lpstr>
      <vt:lpstr>슬라이드 247</vt:lpstr>
      <vt:lpstr>슬라이드 248</vt:lpstr>
      <vt:lpstr>슬라이드 249</vt:lpstr>
      <vt:lpstr>슬라이드 250</vt:lpstr>
      <vt:lpstr>슬라이드 251</vt:lpstr>
      <vt:lpstr>슬라이드 252</vt:lpstr>
      <vt:lpstr>슬라이드 253</vt:lpstr>
      <vt:lpstr>슬라이드 254</vt:lpstr>
      <vt:lpstr>슬라이드 255</vt:lpstr>
      <vt:lpstr>슬라이드 256</vt:lpstr>
      <vt:lpstr>슬라이드 257</vt:lpstr>
      <vt:lpstr>슬라이드 258</vt:lpstr>
      <vt:lpstr>슬라이드 259</vt:lpstr>
      <vt:lpstr>슬라이드 260</vt:lpstr>
      <vt:lpstr>슬라이드 261</vt:lpstr>
      <vt:lpstr>슬라이드 262</vt:lpstr>
      <vt:lpstr>슬라이드 263</vt:lpstr>
      <vt:lpstr>슬라이드 264</vt:lpstr>
      <vt:lpstr>슬라이드 265</vt:lpstr>
      <vt:lpstr>슬라이드 266</vt:lpstr>
      <vt:lpstr>슬라이드 267</vt:lpstr>
      <vt:lpstr>슬라이드 268</vt:lpstr>
      <vt:lpstr>슬라이드 269</vt:lpstr>
      <vt:lpstr>슬라이드 270</vt:lpstr>
      <vt:lpstr>슬라이드 271</vt:lpstr>
      <vt:lpstr>슬라이드 272</vt:lpstr>
      <vt:lpstr>슬라이드 273</vt:lpstr>
      <vt:lpstr>슬라이드 274</vt:lpstr>
      <vt:lpstr>슬라이드 275</vt:lpstr>
      <vt:lpstr>슬라이드 276</vt:lpstr>
      <vt:lpstr>슬라이드 277</vt:lpstr>
      <vt:lpstr>슬라이드 278</vt:lpstr>
      <vt:lpstr>슬라이드 279</vt:lpstr>
      <vt:lpstr>슬라이드 280</vt:lpstr>
      <vt:lpstr>슬라이드 281</vt:lpstr>
      <vt:lpstr>슬라이드 282</vt:lpstr>
      <vt:lpstr>슬라이드 283</vt:lpstr>
      <vt:lpstr>슬라이드 284</vt:lpstr>
      <vt:lpstr>슬라이드 285</vt:lpstr>
      <vt:lpstr>슬라이드 286</vt:lpstr>
      <vt:lpstr>슬라이드 287</vt:lpstr>
      <vt:lpstr>슬라이드 288</vt:lpstr>
      <vt:lpstr>슬라이드 289</vt:lpstr>
      <vt:lpstr>슬라이드 290</vt:lpstr>
      <vt:lpstr>슬라이드 291</vt:lpstr>
      <vt:lpstr>슬라이드 292</vt:lpstr>
      <vt:lpstr>슬라이드 293</vt:lpstr>
      <vt:lpstr>슬라이드 294</vt:lpstr>
      <vt:lpstr>슬라이드 295</vt:lpstr>
      <vt:lpstr>슬라이드 296</vt:lpstr>
      <vt:lpstr>슬라이드 297</vt:lpstr>
      <vt:lpstr>슬라이드 298</vt:lpstr>
      <vt:lpstr>슬라이드 299</vt:lpstr>
      <vt:lpstr>슬라이드 300</vt:lpstr>
      <vt:lpstr>슬라이드 301</vt:lpstr>
      <vt:lpstr>슬라이드 302</vt:lpstr>
      <vt:lpstr>슬라이드 303</vt:lpstr>
      <vt:lpstr>슬라이드 304</vt:lpstr>
      <vt:lpstr>슬라이드 305</vt:lpstr>
      <vt:lpstr>슬라이드 306</vt:lpstr>
      <vt:lpstr>슬라이드 307</vt:lpstr>
      <vt:lpstr>슬라이드 308</vt:lpstr>
      <vt:lpstr>슬라이드 309</vt:lpstr>
      <vt:lpstr>슬라이드 310</vt:lpstr>
      <vt:lpstr>슬라이드 311</vt:lpstr>
      <vt:lpstr>슬라이드 312</vt:lpstr>
      <vt:lpstr>슬라이드 313</vt:lpstr>
      <vt:lpstr>슬라이드 314</vt:lpstr>
      <vt:lpstr>슬라이드 315</vt:lpstr>
      <vt:lpstr>슬라이드 316</vt:lpstr>
      <vt:lpstr>슬라이드 317</vt:lpstr>
      <vt:lpstr>슬라이드 318</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2014-11-24T05:13:47.000</dcterms:created>
  <dc:creator>leo</dc:creator>
  <cp:lastModifiedBy>LG</cp:lastModifiedBy>
  <dcterms:modified xsi:type="dcterms:W3CDTF">2023-10-28T06:02:50.655</dcterms:modified>
  <cp:revision>182</cp:revision>
  <dc:title>PowerPoint 프레젠테이션</dc:title>
  <cp:version>1000.0000.01</cp:version>
</cp:coreProperties>
</file>